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77" r:id="rId3"/>
    <p:sldId id="257" r:id="rId4"/>
    <p:sldId id="278" r:id="rId5"/>
    <p:sldId id="259" r:id="rId6"/>
    <p:sldId id="263" r:id="rId7"/>
    <p:sldId id="283" r:id="rId8"/>
    <p:sldId id="262" r:id="rId9"/>
    <p:sldId id="264" r:id="rId10"/>
    <p:sldId id="268" r:id="rId11"/>
    <p:sldId id="279" r:id="rId12"/>
    <p:sldId id="266" r:id="rId13"/>
    <p:sldId id="267" r:id="rId14"/>
    <p:sldId id="280" r:id="rId15"/>
    <p:sldId id="269" r:id="rId16"/>
    <p:sldId id="270" r:id="rId17"/>
    <p:sldId id="271" r:id="rId18"/>
    <p:sldId id="281" r:id="rId19"/>
    <p:sldId id="272" r:id="rId20"/>
    <p:sldId id="282" r:id="rId21"/>
    <p:sldId id="285" r:id="rId22"/>
    <p:sldId id="273" r:id="rId23"/>
    <p:sldId id="274" r:id="rId24"/>
    <p:sldId id="275" r:id="rId25"/>
    <p:sldId id="276" r:id="rId26"/>
    <p:sldId id="284" r:id="rId27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96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95820-686B-4D50-B899-4BEE89818DCC}" type="datetimeFigureOut">
              <a:rPr lang="en-US" smtClean="0"/>
              <a:pPr/>
              <a:t>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98ED0-B4FF-4534-A85A-FB755ECDC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7931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1pPr>
            <a:lvl2pPr marL="782252" indent="-300866" defTabSz="1017931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2pPr>
            <a:lvl3pPr marL="1203465" indent="-240693" defTabSz="1017931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3pPr>
            <a:lvl4pPr marL="1684851" indent="-240693" defTabSz="1017931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4pPr>
            <a:lvl5pPr marL="2166236" indent="-240693" defTabSz="1017931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5pPr>
            <a:lvl6pPr marL="2647622" indent="-240693" defTabSz="101793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6pPr>
            <a:lvl7pPr marL="3129008" indent="-240693" defTabSz="101793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7pPr>
            <a:lvl8pPr marL="3610394" indent="-240693" defTabSz="101793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8pPr>
            <a:lvl9pPr marL="4091780" indent="-240693" defTabSz="101793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AA2DF6D-1DDE-485E-A013-7F2AA41D0E1F}" type="slidenum">
              <a:rPr lang="en-US" b="0" smtClean="0">
                <a:latin typeface="Times New Roman" pitchFamily="18" charset="0"/>
              </a:rPr>
              <a:pPr eaLnBrk="1" hangingPunct="1"/>
              <a:t>6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7931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1pPr>
            <a:lvl2pPr marL="782252" indent="-300866" defTabSz="1017931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2pPr>
            <a:lvl3pPr marL="1203465" indent="-240693" defTabSz="1017931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3pPr>
            <a:lvl4pPr marL="1684851" indent="-240693" defTabSz="1017931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4pPr>
            <a:lvl5pPr marL="2166236" indent="-240693" defTabSz="1017931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5pPr>
            <a:lvl6pPr marL="2647622" indent="-240693" defTabSz="101793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6pPr>
            <a:lvl7pPr marL="3129008" indent="-240693" defTabSz="101793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7pPr>
            <a:lvl8pPr marL="3610394" indent="-240693" defTabSz="101793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8pPr>
            <a:lvl9pPr marL="4091780" indent="-240693" defTabSz="101793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77BBE97-EB60-4A58-B90E-C9FF4C847F2D}" type="slidenum">
              <a:rPr lang="en-US" b="0" smtClean="0">
                <a:latin typeface="Times New Roman" pitchFamily="18" charset="0"/>
              </a:rPr>
              <a:pPr eaLnBrk="1" hangingPunct="1"/>
              <a:t>9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299319" y="802593"/>
            <a:ext cx="4961037" cy="40094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277" tIns="48139" rIns="96277" bIns="48139" anchor="ctr"/>
          <a:lstStyle>
            <a:lvl1pPr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3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1007301" y="5078967"/>
            <a:ext cx="5545074" cy="481202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7931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1pPr>
            <a:lvl2pPr marL="782252" indent="-300866" defTabSz="1017931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2pPr>
            <a:lvl3pPr marL="1203465" indent="-240693" defTabSz="1017931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3pPr>
            <a:lvl4pPr marL="1684851" indent="-240693" defTabSz="1017931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4pPr>
            <a:lvl5pPr marL="2166236" indent="-240693" defTabSz="1017931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5pPr>
            <a:lvl6pPr marL="2647622" indent="-240693" defTabSz="101793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6pPr>
            <a:lvl7pPr marL="3129008" indent="-240693" defTabSz="101793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7pPr>
            <a:lvl8pPr marL="3610394" indent="-240693" defTabSz="101793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8pPr>
            <a:lvl9pPr marL="4091780" indent="-240693" defTabSz="101793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BD647D9-90FD-4FCF-B423-DEBE74881CE7}" type="slidenum">
              <a:rPr lang="en-US" b="0" smtClean="0">
                <a:latin typeface="Times New Roman" pitchFamily="18" charset="0"/>
              </a:rPr>
              <a:pPr eaLnBrk="1" hangingPunct="1"/>
              <a:t>10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297" y="5078967"/>
            <a:ext cx="6047084" cy="481202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1083" y="4681208"/>
            <a:ext cx="5005702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98ED0-B4FF-4534-A85A-FB755ECDCA5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9190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26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15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6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pt-BR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pt-BR"/>
              <a:t>Ninth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 sz="1400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pt-BR" sz="1400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21A16131-9121-4141-A151-01E1A19131D1}" type="slidenum">
              <a:rPr lang="pt-BR" sz="1400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hys.lsu.edu/~jarrel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468360" y="447840"/>
            <a:ext cx="9071640" cy="117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 sz="2800" dirty="0"/>
              <a:t>Lecture 1: A New Beginning</a:t>
            </a:r>
            <a:endParaRPr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9712" y="2027237"/>
            <a:ext cx="9612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References, contacts, etc.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Why Study Many Body Physics?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Basis for new Devices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Complex Emergent Phenomena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Describe Experiments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Complexity results from many (time, length, etc.) scales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To describe these systems, we must abandon the wave function formalism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Build a new formalism, based upon Green functions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31" y="1007957"/>
            <a:ext cx="3864240" cy="221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47"/>
          <p:cNvSpPr txBox="1">
            <a:spLocks noChangeArrowheads="1"/>
          </p:cNvSpPr>
          <p:nvPr/>
        </p:nvSpPr>
        <p:spPr bwMode="auto">
          <a:xfrm>
            <a:off x="4452276" y="671971"/>
            <a:ext cx="4237013" cy="50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600" b="0" dirty="0">
                <a:solidFill>
                  <a:schemeClr val="tx1"/>
                </a:solidFill>
                <a:latin typeface="Arial" pitchFamily="34" charset="0"/>
              </a:rPr>
              <a:t>Spin Field Effect Transistor</a:t>
            </a:r>
          </a:p>
        </p:txBody>
      </p:sp>
      <p:sp>
        <p:nvSpPr>
          <p:cNvPr id="21508" name="Rectangle 48"/>
          <p:cNvSpPr>
            <a:spLocks noChangeArrowheads="1"/>
          </p:cNvSpPr>
          <p:nvPr/>
        </p:nvSpPr>
        <p:spPr bwMode="auto">
          <a:xfrm>
            <a:off x="4872302" y="1427939"/>
            <a:ext cx="4368271" cy="162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err="1">
                <a:latin typeface="Arial" pitchFamily="34" charset="0"/>
              </a:rPr>
              <a:t>Datta</a:t>
            </a:r>
            <a:r>
              <a:rPr lang="en-US" sz="2200" dirty="0">
                <a:latin typeface="Arial" pitchFamily="34" charset="0"/>
              </a:rPr>
              <a:t>-Das (1990)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Arial" pitchFamily="34" charset="0"/>
              </a:rPr>
              <a:t>Spin precession due to spin-orbit interaction with spin-orbit splitting   controlled by gate potential</a:t>
            </a:r>
          </a:p>
        </p:txBody>
      </p:sp>
      <p:sp>
        <p:nvSpPr>
          <p:cNvPr id="21509" name="Rectangle 810"/>
          <p:cNvSpPr>
            <a:spLocks noGrp="1" noChangeArrowheads="1"/>
          </p:cNvSpPr>
          <p:nvPr>
            <p:ph type="title"/>
          </p:nvPr>
        </p:nvSpPr>
        <p:spPr bwMode="auto">
          <a:xfrm>
            <a:off x="252016" y="0"/>
            <a:ext cx="8903096" cy="671971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5165708" algn="l"/>
              </a:tabLst>
            </a:pPr>
            <a:r>
              <a:rPr lang="en-US" sz="3100" b="1" dirty="0">
                <a:solidFill>
                  <a:srgbClr val="009900"/>
                </a:solidFill>
                <a:ea typeface="ＭＳ Ｐゴシック" pitchFamily="34" charset="-128"/>
              </a:rPr>
              <a:t>Devices based on spin-polarized currents</a:t>
            </a:r>
          </a:p>
        </p:txBody>
      </p:sp>
      <p:sp>
        <p:nvSpPr>
          <p:cNvPr id="21510" name="AutoShape 32"/>
          <p:cNvSpPr>
            <a:spLocks noChangeAspect="1" noChangeArrowheads="1" noTextEdit="1"/>
          </p:cNvSpPr>
          <p:nvPr/>
        </p:nvSpPr>
        <p:spPr bwMode="auto">
          <a:xfrm>
            <a:off x="5169821" y="3527849"/>
            <a:ext cx="4910804" cy="324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1511" name="Rectangle 297"/>
          <p:cNvSpPr>
            <a:spLocks noChangeArrowheads="1"/>
          </p:cNvSpPr>
          <p:nvPr/>
        </p:nvSpPr>
        <p:spPr bwMode="auto">
          <a:xfrm>
            <a:off x="5855864" y="3328357"/>
            <a:ext cx="101506" cy="21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p</a:t>
            </a:r>
            <a:endParaRPr lang="en-US" sz="3500" dirty="0">
              <a:latin typeface="Times New Roman" pitchFamily="18" charset="0"/>
            </a:endParaRPr>
          </a:p>
        </p:txBody>
      </p:sp>
      <p:sp>
        <p:nvSpPr>
          <p:cNvPr id="21512" name="Rectangle 298"/>
          <p:cNvSpPr>
            <a:spLocks noChangeArrowheads="1"/>
          </p:cNvSpPr>
          <p:nvPr/>
        </p:nvSpPr>
        <p:spPr bwMode="auto">
          <a:xfrm>
            <a:off x="5950370" y="3328357"/>
            <a:ext cx="61254" cy="21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en-US" sz="3500" dirty="0">
              <a:latin typeface="Times New Roman" pitchFamily="18" charset="0"/>
            </a:endParaRPr>
          </a:p>
        </p:txBody>
      </p:sp>
      <p:sp>
        <p:nvSpPr>
          <p:cNvPr id="21513" name="Rectangle 299"/>
          <p:cNvSpPr>
            <a:spLocks noChangeArrowheads="1"/>
          </p:cNvSpPr>
          <p:nvPr/>
        </p:nvSpPr>
        <p:spPr bwMode="auto">
          <a:xfrm>
            <a:off x="6039625" y="3328357"/>
            <a:ext cx="344771" cy="21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type</a:t>
            </a:r>
            <a:endParaRPr lang="en-US" sz="3500" dirty="0">
              <a:latin typeface="Times New Roman" pitchFamily="18" charset="0"/>
            </a:endParaRPr>
          </a:p>
        </p:txBody>
      </p:sp>
      <p:sp>
        <p:nvSpPr>
          <p:cNvPr id="21514" name="Rectangle 300"/>
          <p:cNvSpPr>
            <a:spLocks noChangeArrowheads="1"/>
          </p:cNvSpPr>
          <p:nvPr/>
        </p:nvSpPr>
        <p:spPr bwMode="auto">
          <a:xfrm>
            <a:off x="7780983" y="3342356"/>
            <a:ext cx="101506" cy="21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sz="3500" dirty="0">
              <a:latin typeface="Times New Roman" pitchFamily="18" charset="0"/>
            </a:endParaRPr>
          </a:p>
        </p:txBody>
      </p:sp>
      <p:sp>
        <p:nvSpPr>
          <p:cNvPr id="21515" name="Rectangle 301"/>
          <p:cNvSpPr>
            <a:spLocks noChangeArrowheads="1"/>
          </p:cNvSpPr>
          <p:nvPr/>
        </p:nvSpPr>
        <p:spPr bwMode="auto">
          <a:xfrm>
            <a:off x="7875489" y="3342356"/>
            <a:ext cx="61254" cy="21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en-US" sz="3500" dirty="0">
              <a:latin typeface="Times New Roman" pitchFamily="18" charset="0"/>
            </a:endParaRPr>
          </a:p>
        </p:txBody>
      </p:sp>
      <p:sp>
        <p:nvSpPr>
          <p:cNvPr id="21516" name="Rectangle 302"/>
          <p:cNvSpPr>
            <a:spLocks noChangeArrowheads="1"/>
          </p:cNvSpPr>
          <p:nvPr/>
        </p:nvSpPr>
        <p:spPr bwMode="auto">
          <a:xfrm>
            <a:off x="7964745" y="3342356"/>
            <a:ext cx="344771" cy="21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type</a:t>
            </a:r>
            <a:endParaRPr lang="en-US" sz="3500" dirty="0">
              <a:latin typeface="Times New Roman" pitchFamily="18" charset="0"/>
            </a:endParaRPr>
          </a:p>
        </p:txBody>
      </p:sp>
      <p:sp>
        <p:nvSpPr>
          <p:cNvPr id="21517" name="Rectangle 626"/>
          <p:cNvSpPr>
            <a:spLocks noChangeArrowheads="1"/>
          </p:cNvSpPr>
          <p:nvPr/>
        </p:nvSpPr>
        <p:spPr bwMode="auto">
          <a:xfrm>
            <a:off x="5855864" y="3328357"/>
            <a:ext cx="101506" cy="21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p</a:t>
            </a:r>
            <a:endParaRPr lang="en-US" sz="3500" dirty="0">
              <a:latin typeface="Times New Roman" pitchFamily="18" charset="0"/>
            </a:endParaRPr>
          </a:p>
        </p:txBody>
      </p:sp>
      <p:sp>
        <p:nvSpPr>
          <p:cNvPr id="21518" name="Rectangle 627"/>
          <p:cNvSpPr>
            <a:spLocks noChangeArrowheads="1"/>
          </p:cNvSpPr>
          <p:nvPr/>
        </p:nvSpPr>
        <p:spPr bwMode="auto">
          <a:xfrm>
            <a:off x="5950370" y="3328357"/>
            <a:ext cx="61254" cy="21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en-US" sz="3500" dirty="0">
              <a:latin typeface="Times New Roman" pitchFamily="18" charset="0"/>
            </a:endParaRPr>
          </a:p>
        </p:txBody>
      </p:sp>
      <p:sp>
        <p:nvSpPr>
          <p:cNvPr id="21519" name="Rectangle 628"/>
          <p:cNvSpPr>
            <a:spLocks noChangeArrowheads="1"/>
          </p:cNvSpPr>
          <p:nvPr/>
        </p:nvSpPr>
        <p:spPr bwMode="auto">
          <a:xfrm>
            <a:off x="6039625" y="3328357"/>
            <a:ext cx="344771" cy="21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type</a:t>
            </a:r>
            <a:endParaRPr lang="en-US" sz="3500" dirty="0">
              <a:latin typeface="Times New Roman" pitchFamily="18" charset="0"/>
            </a:endParaRPr>
          </a:p>
        </p:txBody>
      </p:sp>
      <p:sp>
        <p:nvSpPr>
          <p:cNvPr id="21520" name="Rectangle 629"/>
          <p:cNvSpPr>
            <a:spLocks noChangeArrowheads="1"/>
          </p:cNvSpPr>
          <p:nvPr/>
        </p:nvSpPr>
        <p:spPr bwMode="auto">
          <a:xfrm>
            <a:off x="7780983" y="3342356"/>
            <a:ext cx="101506" cy="21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sz="3500" dirty="0">
              <a:latin typeface="Times New Roman" pitchFamily="18" charset="0"/>
            </a:endParaRPr>
          </a:p>
        </p:txBody>
      </p:sp>
      <p:sp>
        <p:nvSpPr>
          <p:cNvPr id="21521" name="Rectangle 630"/>
          <p:cNvSpPr>
            <a:spLocks noChangeArrowheads="1"/>
          </p:cNvSpPr>
          <p:nvPr/>
        </p:nvSpPr>
        <p:spPr bwMode="auto">
          <a:xfrm>
            <a:off x="7875489" y="3342356"/>
            <a:ext cx="61254" cy="21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en-US" sz="3500" dirty="0">
              <a:latin typeface="Times New Roman" pitchFamily="18" charset="0"/>
            </a:endParaRPr>
          </a:p>
        </p:txBody>
      </p:sp>
      <p:sp>
        <p:nvSpPr>
          <p:cNvPr id="21522" name="Rectangle 631"/>
          <p:cNvSpPr>
            <a:spLocks noChangeArrowheads="1"/>
          </p:cNvSpPr>
          <p:nvPr/>
        </p:nvSpPr>
        <p:spPr bwMode="auto">
          <a:xfrm>
            <a:off x="7964745" y="3342356"/>
            <a:ext cx="344771" cy="21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type</a:t>
            </a:r>
            <a:endParaRPr lang="en-US" sz="3500" dirty="0">
              <a:latin typeface="Times New Roman" pitchFamily="18" charset="0"/>
            </a:endParaRPr>
          </a:p>
        </p:txBody>
      </p:sp>
      <p:grpSp>
        <p:nvGrpSpPr>
          <p:cNvPr id="2" name="Group 770"/>
          <p:cNvGrpSpPr>
            <a:grpSpLocks/>
          </p:cNvGrpSpPr>
          <p:nvPr/>
        </p:nvGrpSpPr>
        <p:grpSpPr bwMode="auto">
          <a:xfrm>
            <a:off x="92757" y="4115823"/>
            <a:ext cx="9557342" cy="1763924"/>
            <a:chOff x="144" y="2016"/>
            <a:chExt cx="5461" cy="1152"/>
          </a:xfrm>
        </p:grpSpPr>
        <p:sp>
          <p:nvSpPr>
            <p:cNvPr id="21526" name="Rectangle 42"/>
            <p:cNvSpPr>
              <a:spLocks noChangeArrowheads="1"/>
            </p:cNvSpPr>
            <p:nvPr/>
          </p:nvSpPr>
          <p:spPr bwMode="auto">
            <a:xfrm>
              <a:off x="336" y="2016"/>
              <a:ext cx="92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600" dirty="0">
                  <a:latin typeface="Arial" pitchFamily="34" charset="0"/>
                </a:rPr>
                <a:t>Spin LED</a:t>
              </a:r>
            </a:p>
          </p:txBody>
        </p:sp>
        <p:grpSp>
          <p:nvGrpSpPr>
            <p:cNvPr id="3" name="Group 808"/>
            <p:cNvGrpSpPr>
              <a:grpSpLocks/>
            </p:cNvGrpSpPr>
            <p:nvPr/>
          </p:nvGrpSpPr>
          <p:grpSpPr bwMode="auto">
            <a:xfrm>
              <a:off x="144" y="2352"/>
              <a:ext cx="2400" cy="422"/>
              <a:chOff x="48" y="2352"/>
              <a:chExt cx="2400" cy="422"/>
            </a:xfrm>
          </p:grpSpPr>
          <p:sp>
            <p:nvSpPr>
              <p:cNvPr id="22111" name="Text Box 43"/>
              <p:cNvSpPr txBox="1">
                <a:spLocks noChangeArrowheads="1"/>
              </p:cNvSpPr>
              <p:nvPr/>
            </p:nvSpPr>
            <p:spPr bwMode="auto">
              <a:xfrm>
                <a:off x="48" y="2352"/>
                <a:ext cx="2400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accent2"/>
                    </a:solidFill>
                    <a:latin typeface="Bitstream Vera Sans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b="1">
                    <a:solidFill>
                      <a:schemeClr val="accent2"/>
                    </a:solidFill>
                    <a:latin typeface="Bitstream Vera Sans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b="1">
                    <a:solidFill>
                      <a:schemeClr val="accent2"/>
                    </a:solidFill>
                    <a:latin typeface="Bitstream Vera Sans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b="1">
                    <a:solidFill>
                      <a:schemeClr val="accent2"/>
                    </a:solidFill>
                    <a:latin typeface="Bitstream Vera Sans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b="1">
                    <a:solidFill>
                      <a:schemeClr val="accent2"/>
                    </a:solidFill>
                    <a:latin typeface="Bitstream Vera Sans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accent2"/>
                    </a:solidFill>
                    <a:latin typeface="Bitstream Vera Sans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accent2"/>
                    </a:solidFill>
                    <a:latin typeface="Bitstream Vera Sans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accent2"/>
                    </a:solidFill>
                    <a:latin typeface="Bitstream Vera Sans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accent2"/>
                    </a:solidFill>
                    <a:latin typeface="Bitstream Vera Sans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</a:rPr>
                  <a:t>H</a:t>
                </a:r>
                <a:r>
                  <a:rPr lang="en-US" b="0" dirty="0">
                    <a:solidFill>
                      <a:schemeClr val="tx1"/>
                    </a:solidFill>
                    <a:latin typeface="Arial" pitchFamily="34" charset="0"/>
                  </a:rPr>
                  <a:t> split the spin levels        circularly polarized light. </a:t>
                </a:r>
                <a:endParaRPr lang="en-US" dirty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22112" name="AutoShape 786"/>
              <p:cNvSpPr>
                <a:spLocks noChangeArrowheads="1"/>
              </p:cNvSpPr>
              <p:nvPr/>
            </p:nvSpPr>
            <p:spPr bwMode="auto">
              <a:xfrm>
                <a:off x="1339" y="2448"/>
                <a:ext cx="230" cy="58"/>
              </a:xfrm>
              <a:prstGeom prst="rightArrow">
                <a:avLst>
                  <a:gd name="adj1" fmla="val 50000"/>
                  <a:gd name="adj2" fmla="val 99138"/>
                </a:avLst>
              </a:prstGeom>
              <a:solidFill>
                <a:schemeClr val="tx1"/>
              </a:solidFill>
              <a:ln w="381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3500" dirty="0">
                  <a:latin typeface="Times New Roman" pitchFamily="18" charset="0"/>
                </a:endParaRPr>
              </a:p>
            </p:txBody>
          </p:sp>
        </p:grpSp>
        <p:sp>
          <p:nvSpPr>
            <p:cNvPr id="21528" name="Rectangle 34"/>
            <p:cNvSpPr>
              <a:spLocks noChangeArrowheads="1"/>
            </p:cNvSpPr>
            <p:nvPr/>
          </p:nvSpPr>
          <p:spPr bwMode="auto">
            <a:xfrm>
              <a:off x="3574" y="2189"/>
              <a:ext cx="1" cy="674"/>
            </a:xfrm>
            <a:prstGeom prst="rect">
              <a:avLst/>
            </a:prstGeom>
            <a:solidFill>
              <a:srgbClr val="02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Rectangle 35"/>
            <p:cNvSpPr>
              <a:spLocks noChangeArrowheads="1"/>
            </p:cNvSpPr>
            <p:nvPr/>
          </p:nvSpPr>
          <p:spPr bwMode="auto">
            <a:xfrm>
              <a:off x="3574" y="2189"/>
              <a:ext cx="1" cy="674"/>
            </a:xfrm>
            <a:prstGeom prst="rect">
              <a:avLst/>
            </a:prstGeom>
            <a:solidFill>
              <a:srgbClr val="07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Rectangle 36"/>
            <p:cNvSpPr>
              <a:spLocks noChangeArrowheads="1"/>
            </p:cNvSpPr>
            <p:nvPr/>
          </p:nvSpPr>
          <p:spPr bwMode="auto">
            <a:xfrm>
              <a:off x="3575" y="2189"/>
              <a:ext cx="1" cy="674"/>
            </a:xfrm>
            <a:prstGeom prst="rect">
              <a:avLst/>
            </a:prstGeom>
            <a:solidFill>
              <a:srgbClr val="0B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Rectangle 37"/>
            <p:cNvSpPr>
              <a:spLocks noChangeArrowheads="1"/>
            </p:cNvSpPr>
            <p:nvPr/>
          </p:nvSpPr>
          <p:spPr bwMode="auto">
            <a:xfrm>
              <a:off x="3576" y="2189"/>
              <a:ext cx="1" cy="674"/>
            </a:xfrm>
            <a:prstGeom prst="rect">
              <a:avLst/>
            </a:prstGeom>
            <a:solidFill>
              <a:srgbClr val="0D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Rectangle 38"/>
            <p:cNvSpPr>
              <a:spLocks noChangeArrowheads="1"/>
            </p:cNvSpPr>
            <p:nvPr/>
          </p:nvSpPr>
          <p:spPr bwMode="auto">
            <a:xfrm>
              <a:off x="3577" y="2189"/>
              <a:ext cx="1" cy="674"/>
            </a:xfrm>
            <a:prstGeom prst="rect">
              <a:avLst/>
            </a:prstGeom>
            <a:solidFill>
              <a:srgbClr val="0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Rectangle 39"/>
            <p:cNvSpPr>
              <a:spLocks noChangeArrowheads="1"/>
            </p:cNvSpPr>
            <p:nvPr/>
          </p:nvSpPr>
          <p:spPr bwMode="auto">
            <a:xfrm>
              <a:off x="3578" y="2189"/>
              <a:ext cx="1" cy="674"/>
            </a:xfrm>
            <a:prstGeom prst="rect">
              <a:avLst/>
            </a:prstGeom>
            <a:solidFill>
              <a:srgbClr val="12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Rectangle 40"/>
            <p:cNvSpPr>
              <a:spLocks noChangeArrowheads="1"/>
            </p:cNvSpPr>
            <p:nvPr/>
          </p:nvSpPr>
          <p:spPr bwMode="auto">
            <a:xfrm>
              <a:off x="3579" y="2189"/>
              <a:ext cx="1" cy="674"/>
            </a:xfrm>
            <a:prstGeom prst="rect">
              <a:avLst/>
            </a:prstGeom>
            <a:solidFill>
              <a:srgbClr val="1381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Rectangle 41"/>
            <p:cNvSpPr>
              <a:spLocks noChangeArrowheads="1"/>
            </p:cNvSpPr>
            <p:nvPr/>
          </p:nvSpPr>
          <p:spPr bwMode="auto">
            <a:xfrm>
              <a:off x="3580" y="2189"/>
              <a:ext cx="1" cy="674"/>
            </a:xfrm>
            <a:prstGeom prst="rect">
              <a:avLst/>
            </a:prstGeom>
            <a:solidFill>
              <a:srgbClr val="1481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Rectangle 42"/>
            <p:cNvSpPr>
              <a:spLocks noChangeArrowheads="1"/>
            </p:cNvSpPr>
            <p:nvPr/>
          </p:nvSpPr>
          <p:spPr bwMode="auto">
            <a:xfrm>
              <a:off x="3581" y="2189"/>
              <a:ext cx="1" cy="674"/>
            </a:xfrm>
            <a:prstGeom prst="rect">
              <a:avLst/>
            </a:prstGeom>
            <a:solidFill>
              <a:srgbClr val="158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Rectangle 43"/>
            <p:cNvSpPr>
              <a:spLocks noChangeArrowheads="1"/>
            </p:cNvSpPr>
            <p:nvPr/>
          </p:nvSpPr>
          <p:spPr bwMode="auto">
            <a:xfrm>
              <a:off x="3582" y="2189"/>
              <a:ext cx="2" cy="674"/>
            </a:xfrm>
            <a:prstGeom prst="rect">
              <a:avLst/>
            </a:prstGeom>
            <a:solidFill>
              <a:srgbClr val="178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Rectangle 44"/>
            <p:cNvSpPr>
              <a:spLocks noChangeArrowheads="1"/>
            </p:cNvSpPr>
            <p:nvPr/>
          </p:nvSpPr>
          <p:spPr bwMode="auto">
            <a:xfrm>
              <a:off x="3584" y="2189"/>
              <a:ext cx="2" cy="674"/>
            </a:xfrm>
            <a:prstGeom prst="rect">
              <a:avLst/>
            </a:prstGeom>
            <a:solidFill>
              <a:srgbClr val="198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Rectangle 45"/>
            <p:cNvSpPr>
              <a:spLocks noChangeArrowheads="1"/>
            </p:cNvSpPr>
            <p:nvPr/>
          </p:nvSpPr>
          <p:spPr bwMode="auto">
            <a:xfrm>
              <a:off x="3586" y="2189"/>
              <a:ext cx="2" cy="674"/>
            </a:xfrm>
            <a:prstGeom prst="rect">
              <a:avLst/>
            </a:prstGeom>
            <a:solidFill>
              <a:srgbClr val="1B8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Rectangle 46"/>
            <p:cNvSpPr>
              <a:spLocks noChangeArrowheads="1"/>
            </p:cNvSpPr>
            <p:nvPr/>
          </p:nvSpPr>
          <p:spPr bwMode="auto">
            <a:xfrm>
              <a:off x="3588" y="2189"/>
              <a:ext cx="2" cy="674"/>
            </a:xfrm>
            <a:prstGeom prst="rect">
              <a:avLst/>
            </a:prstGeom>
            <a:solidFill>
              <a:srgbClr val="1D8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Rectangle 47"/>
            <p:cNvSpPr>
              <a:spLocks noChangeArrowheads="1"/>
            </p:cNvSpPr>
            <p:nvPr/>
          </p:nvSpPr>
          <p:spPr bwMode="auto">
            <a:xfrm>
              <a:off x="3590" y="2189"/>
              <a:ext cx="2" cy="674"/>
            </a:xfrm>
            <a:prstGeom prst="rect">
              <a:avLst/>
            </a:prstGeom>
            <a:solidFill>
              <a:srgbClr val="1F8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Rectangle 48"/>
            <p:cNvSpPr>
              <a:spLocks noChangeArrowheads="1"/>
            </p:cNvSpPr>
            <p:nvPr/>
          </p:nvSpPr>
          <p:spPr bwMode="auto">
            <a:xfrm>
              <a:off x="3592" y="2189"/>
              <a:ext cx="1" cy="674"/>
            </a:xfrm>
            <a:prstGeom prst="rect">
              <a:avLst/>
            </a:prstGeom>
            <a:solidFill>
              <a:srgbClr val="218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Rectangle 49"/>
            <p:cNvSpPr>
              <a:spLocks noChangeArrowheads="1"/>
            </p:cNvSpPr>
            <p:nvPr/>
          </p:nvSpPr>
          <p:spPr bwMode="auto">
            <a:xfrm>
              <a:off x="3593" y="2189"/>
              <a:ext cx="3" cy="674"/>
            </a:xfrm>
            <a:prstGeom prst="rect">
              <a:avLst/>
            </a:prstGeom>
            <a:solidFill>
              <a:srgbClr val="228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Rectangle 50"/>
            <p:cNvSpPr>
              <a:spLocks noChangeArrowheads="1"/>
            </p:cNvSpPr>
            <p:nvPr/>
          </p:nvSpPr>
          <p:spPr bwMode="auto">
            <a:xfrm>
              <a:off x="3596" y="2189"/>
              <a:ext cx="1" cy="674"/>
            </a:xfrm>
            <a:prstGeom prst="rect">
              <a:avLst/>
            </a:prstGeom>
            <a:solidFill>
              <a:srgbClr val="248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Rectangle 51"/>
            <p:cNvSpPr>
              <a:spLocks noChangeArrowheads="1"/>
            </p:cNvSpPr>
            <p:nvPr/>
          </p:nvSpPr>
          <p:spPr bwMode="auto">
            <a:xfrm>
              <a:off x="3597" y="2189"/>
              <a:ext cx="2" cy="674"/>
            </a:xfrm>
            <a:prstGeom prst="rect">
              <a:avLst/>
            </a:prstGeom>
            <a:solidFill>
              <a:srgbClr val="268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Rectangle 52"/>
            <p:cNvSpPr>
              <a:spLocks noChangeArrowheads="1"/>
            </p:cNvSpPr>
            <p:nvPr/>
          </p:nvSpPr>
          <p:spPr bwMode="auto">
            <a:xfrm>
              <a:off x="3599" y="2189"/>
              <a:ext cx="2" cy="674"/>
            </a:xfrm>
            <a:prstGeom prst="rect">
              <a:avLst/>
            </a:prstGeom>
            <a:solidFill>
              <a:srgbClr val="288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Rectangle 53"/>
            <p:cNvSpPr>
              <a:spLocks noChangeArrowheads="1"/>
            </p:cNvSpPr>
            <p:nvPr/>
          </p:nvSpPr>
          <p:spPr bwMode="auto">
            <a:xfrm>
              <a:off x="3601" y="2189"/>
              <a:ext cx="2" cy="674"/>
            </a:xfrm>
            <a:prstGeom prst="rect">
              <a:avLst/>
            </a:prstGeom>
            <a:solidFill>
              <a:srgbClr val="2A8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Rectangle 54"/>
            <p:cNvSpPr>
              <a:spLocks noChangeArrowheads="1"/>
            </p:cNvSpPr>
            <p:nvPr/>
          </p:nvSpPr>
          <p:spPr bwMode="auto">
            <a:xfrm>
              <a:off x="3603" y="2189"/>
              <a:ext cx="2" cy="674"/>
            </a:xfrm>
            <a:prstGeom prst="rect">
              <a:avLst/>
            </a:prstGeom>
            <a:solidFill>
              <a:srgbClr val="2B8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Rectangle 55"/>
            <p:cNvSpPr>
              <a:spLocks noChangeArrowheads="1"/>
            </p:cNvSpPr>
            <p:nvPr/>
          </p:nvSpPr>
          <p:spPr bwMode="auto">
            <a:xfrm>
              <a:off x="3605" y="2189"/>
              <a:ext cx="3" cy="674"/>
            </a:xfrm>
            <a:prstGeom prst="rect">
              <a:avLst/>
            </a:prstGeom>
            <a:solidFill>
              <a:srgbClr val="2D8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Rectangle 56"/>
            <p:cNvSpPr>
              <a:spLocks noChangeArrowheads="1"/>
            </p:cNvSpPr>
            <p:nvPr/>
          </p:nvSpPr>
          <p:spPr bwMode="auto">
            <a:xfrm>
              <a:off x="3608" y="2189"/>
              <a:ext cx="2" cy="674"/>
            </a:xfrm>
            <a:prstGeom prst="rect">
              <a:avLst/>
            </a:prstGeom>
            <a:solidFill>
              <a:srgbClr val="2F85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Rectangle 57"/>
            <p:cNvSpPr>
              <a:spLocks noChangeArrowheads="1"/>
            </p:cNvSpPr>
            <p:nvPr/>
          </p:nvSpPr>
          <p:spPr bwMode="auto">
            <a:xfrm>
              <a:off x="3610" y="2189"/>
              <a:ext cx="2" cy="674"/>
            </a:xfrm>
            <a:prstGeom prst="rect">
              <a:avLst/>
            </a:prstGeom>
            <a:solidFill>
              <a:srgbClr val="308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Rectangle 58"/>
            <p:cNvSpPr>
              <a:spLocks noChangeArrowheads="1"/>
            </p:cNvSpPr>
            <p:nvPr/>
          </p:nvSpPr>
          <p:spPr bwMode="auto">
            <a:xfrm>
              <a:off x="3612" y="2189"/>
              <a:ext cx="3" cy="674"/>
            </a:xfrm>
            <a:prstGeom prst="rect">
              <a:avLst/>
            </a:prstGeom>
            <a:solidFill>
              <a:srgbClr val="328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Rectangle 59"/>
            <p:cNvSpPr>
              <a:spLocks noChangeArrowheads="1"/>
            </p:cNvSpPr>
            <p:nvPr/>
          </p:nvSpPr>
          <p:spPr bwMode="auto">
            <a:xfrm>
              <a:off x="3615" y="2189"/>
              <a:ext cx="2" cy="674"/>
            </a:xfrm>
            <a:prstGeom prst="rect">
              <a:avLst/>
            </a:prstGeom>
            <a:solidFill>
              <a:srgbClr val="348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Rectangle 60"/>
            <p:cNvSpPr>
              <a:spLocks noChangeArrowheads="1"/>
            </p:cNvSpPr>
            <p:nvPr/>
          </p:nvSpPr>
          <p:spPr bwMode="auto">
            <a:xfrm>
              <a:off x="3617" y="2189"/>
              <a:ext cx="2" cy="674"/>
            </a:xfrm>
            <a:prstGeom prst="rect">
              <a:avLst/>
            </a:prstGeom>
            <a:solidFill>
              <a:srgbClr val="368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Rectangle 61"/>
            <p:cNvSpPr>
              <a:spLocks noChangeArrowheads="1"/>
            </p:cNvSpPr>
            <p:nvPr/>
          </p:nvSpPr>
          <p:spPr bwMode="auto">
            <a:xfrm>
              <a:off x="3619" y="2189"/>
              <a:ext cx="3" cy="674"/>
            </a:xfrm>
            <a:prstGeom prst="rect">
              <a:avLst/>
            </a:prstGeom>
            <a:solidFill>
              <a:srgbClr val="378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Rectangle 62"/>
            <p:cNvSpPr>
              <a:spLocks noChangeArrowheads="1"/>
            </p:cNvSpPr>
            <p:nvPr/>
          </p:nvSpPr>
          <p:spPr bwMode="auto">
            <a:xfrm>
              <a:off x="3622" y="2189"/>
              <a:ext cx="1" cy="674"/>
            </a:xfrm>
            <a:prstGeom prst="rect">
              <a:avLst/>
            </a:prstGeom>
            <a:solidFill>
              <a:srgbClr val="39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Rectangle 63"/>
            <p:cNvSpPr>
              <a:spLocks noChangeArrowheads="1"/>
            </p:cNvSpPr>
            <p:nvPr/>
          </p:nvSpPr>
          <p:spPr bwMode="auto">
            <a:xfrm>
              <a:off x="3623" y="2189"/>
              <a:ext cx="3" cy="674"/>
            </a:xfrm>
            <a:prstGeom prst="rect">
              <a:avLst/>
            </a:prstGeom>
            <a:solidFill>
              <a:srgbClr val="3B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Rectangle 64"/>
            <p:cNvSpPr>
              <a:spLocks noChangeArrowheads="1"/>
            </p:cNvSpPr>
            <p:nvPr/>
          </p:nvSpPr>
          <p:spPr bwMode="auto">
            <a:xfrm>
              <a:off x="3626" y="2189"/>
              <a:ext cx="1" cy="674"/>
            </a:xfrm>
            <a:prstGeom prst="rect">
              <a:avLst/>
            </a:prstGeom>
            <a:solidFill>
              <a:srgbClr val="3C8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Rectangle 65"/>
            <p:cNvSpPr>
              <a:spLocks noChangeArrowheads="1"/>
            </p:cNvSpPr>
            <p:nvPr/>
          </p:nvSpPr>
          <p:spPr bwMode="auto">
            <a:xfrm>
              <a:off x="3627" y="2189"/>
              <a:ext cx="3" cy="674"/>
            </a:xfrm>
            <a:prstGeom prst="rect">
              <a:avLst/>
            </a:prstGeom>
            <a:solidFill>
              <a:srgbClr val="3E8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Rectangle 66"/>
            <p:cNvSpPr>
              <a:spLocks noChangeArrowheads="1"/>
            </p:cNvSpPr>
            <p:nvPr/>
          </p:nvSpPr>
          <p:spPr bwMode="auto">
            <a:xfrm>
              <a:off x="3630" y="2189"/>
              <a:ext cx="3" cy="674"/>
            </a:xfrm>
            <a:prstGeom prst="rect">
              <a:avLst/>
            </a:prstGeom>
            <a:solidFill>
              <a:srgbClr val="408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Rectangle 67"/>
            <p:cNvSpPr>
              <a:spLocks noChangeArrowheads="1"/>
            </p:cNvSpPr>
            <p:nvPr/>
          </p:nvSpPr>
          <p:spPr bwMode="auto">
            <a:xfrm>
              <a:off x="3633" y="2189"/>
              <a:ext cx="3" cy="674"/>
            </a:xfrm>
            <a:prstGeom prst="rect">
              <a:avLst/>
            </a:prstGeom>
            <a:solidFill>
              <a:srgbClr val="428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Rectangle 68"/>
            <p:cNvSpPr>
              <a:spLocks noChangeArrowheads="1"/>
            </p:cNvSpPr>
            <p:nvPr/>
          </p:nvSpPr>
          <p:spPr bwMode="auto">
            <a:xfrm>
              <a:off x="3636" y="2189"/>
              <a:ext cx="2" cy="674"/>
            </a:xfrm>
            <a:prstGeom prst="rect">
              <a:avLst/>
            </a:prstGeom>
            <a:solidFill>
              <a:srgbClr val="448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Rectangle 69"/>
            <p:cNvSpPr>
              <a:spLocks noChangeArrowheads="1"/>
            </p:cNvSpPr>
            <p:nvPr/>
          </p:nvSpPr>
          <p:spPr bwMode="auto">
            <a:xfrm>
              <a:off x="3638" y="2189"/>
              <a:ext cx="4" cy="674"/>
            </a:xfrm>
            <a:prstGeom prst="rect">
              <a:avLst/>
            </a:prstGeom>
            <a:solidFill>
              <a:srgbClr val="468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Rectangle 70"/>
            <p:cNvSpPr>
              <a:spLocks noChangeArrowheads="1"/>
            </p:cNvSpPr>
            <p:nvPr/>
          </p:nvSpPr>
          <p:spPr bwMode="auto">
            <a:xfrm>
              <a:off x="3642" y="2189"/>
              <a:ext cx="1" cy="674"/>
            </a:xfrm>
            <a:prstGeom prst="rect">
              <a:avLst/>
            </a:prstGeom>
            <a:solidFill>
              <a:srgbClr val="488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Rectangle 71"/>
            <p:cNvSpPr>
              <a:spLocks noChangeArrowheads="1"/>
            </p:cNvSpPr>
            <p:nvPr/>
          </p:nvSpPr>
          <p:spPr bwMode="auto">
            <a:xfrm>
              <a:off x="3643" y="2189"/>
              <a:ext cx="2" cy="674"/>
            </a:xfrm>
            <a:prstGeom prst="rect">
              <a:avLst/>
            </a:prstGeom>
            <a:solidFill>
              <a:srgbClr val="498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Rectangle 72"/>
            <p:cNvSpPr>
              <a:spLocks noChangeArrowheads="1"/>
            </p:cNvSpPr>
            <p:nvPr/>
          </p:nvSpPr>
          <p:spPr bwMode="auto">
            <a:xfrm>
              <a:off x="3645" y="2189"/>
              <a:ext cx="4" cy="674"/>
            </a:xfrm>
            <a:prstGeom prst="rect">
              <a:avLst/>
            </a:prstGeom>
            <a:solidFill>
              <a:srgbClr val="4B8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Rectangle 73"/>
            <p:cNvSpPr>
              <a:spLocks noChangeArrowheads="1"/>
            </p:cNvSpPr>
            <p:nvPr/>
          </p:nvSpPr>
          <p:spPr bwMode="auto">
            <a:xfrm>
              <a:off x="3649" y="2189"/>
              <a:ext cx="1" cy="674"/>
            </a:xfrm>
            <a:prstGeom prst="rect">
              <a:avLst/>
            </a:prstGeom>
            <a:solidFill>
              <a:srgbClr val="4D8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Rectangle 74"/>
            <p:cNvSpPr>
              <a:spLocks noChangeArrowheads="1"/>
            </p:cNvSpPr>
            <p:nvPr/>
          </p:nvSpPr>
          <p:spPr bwMode="auto">
            <a:xfrm>
              <a:off x="3650" y="2189"/>
              <a:ext cx="3" cy="674"/>
            </a:xfrm>
            <a:prstGeom prst="rect">
              <a:avLst/>
            </a:prstGeom>
            <a:solidFill>
              <a:srgbClr val="4F8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Rectangle 75"/>
            <p:cNvSpPr>
              <a:spLocks noChangeArrowheads="1"/>
            </p:cNvSpPr>
            <p:nvPr/>
          </p:nvSpPr>
          <p:spPr bwMode="auto">
            <a:xfrm>
              <a:off x="3653" y="2189"/>
              <a:ext cx="3" cy="674"/>
            </a:xfrm>
            <a:prstGeom prst="rect">
              <a:avLst/>
            </a:prstGeom>
            <a:solidFill>
              <a:srgbClr val="519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Rectangle 76"/>
            <p:cNvSpPr>
              <a:spLocks noChangeArrowheads="1"/>
            </p:cNvSpPr>
            <p:nvPr/>
          </p:nvSpPr>
          <p:spPr bwMode="auto">
            <a:xfrm>
              <a:off x="3656" y="2189"/>
              <a:ext cx="1" cy="674"/>
            </a:xfrm>
            <a:prstGeom prst="rect">
              <a:avLst/>
            </a:prstGeom>
            <a:solidFill>
              <a:srgbClr val="539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Rectangle 77"/>
            <p:cNvSpPr>
              <a:spLocks noChangeArrowheads="1"/>
            </p:cNvSpPr>
            <p:nvPr/>
          </p:nvSpPr>
          <p:spPr bwMode="auto">
            <a:xfrm>
              <a:off x="3657" y="2189"/>
              <a:ext cx="3" cy="674"/>
            </a:xfrm>
            <a:prstGeom prst="rect">
              <a:avLst/>
            </a:prstGeom>
            <a:solidFill>
              <a:srgbClr val="549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Rectangle 78"/>
            <p:cNvSpPr>
              <a:spLocks noChangeArrowheads="1"/>
            </p:cNvSpPr>
            <p:nvPr/>
          </p:nvSpPr>
          <p:spPr bwMode="auto">
            <a:xfrm>
              <a:off x="3660" y="2189"/>
              <a:ext cx="2" cy="674"/>
            </a:xfrm>
            <a:prstGeom prst="rect">
              <a:avLst/>
            </a:prstGeom>
            <a:solidFill>
              <a:srgbClr val="569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Rectangle 79"/>
            <p:cNvSpPr>
              <a:spLocks noChangeArrowheads="1"/>
            </p:cNvSpPr>
            <p:nvPr/>
          </p:nvSpPr>
          <p:spPr bwMode="auto">
            <a:xfrm>
              <a:off x="3662" y="2189"/>
              <a:ext cx="3" cy="674"/>
            </a:xfrm>
            <a:prstGeom prst="rect">
              <a:avLst/>
            </a:prstGeom>
            <a:solidFill>
              <a:srgbClr val="589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Rectangle 80"/>
            <p:cNvSpPr>
              <a:spLocks noChangeArrowheads="1"/>
            </p:cNvSpPr>
            <p:nvPr/>
          </p:nvSpPr>
          <p:spPr bwMode="auto">
            <a:xfrm>
              <a:off x="3665" y="2189"/>
              <a:ext cx="3" cy="674"/>
            </a:xfrm>
            <a:prstGeom prst="rect">
              <a:avLst/>
            </a:prstGeom>
            <a:solidFill>
              <a:srgbClr val="5A93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Rectangle 81"/>
            <p:cNvSpPr>
              <a:spLocks noChangeArrowheads="1"/>
            </p:cNvSpPr>
            <p:nvPr/>
          </p:nvSpPr>
          <p:spPr bwMode="auto">
            <a:xfrm>
              <a:off x="3668" y="2189"/>
              <a:ext cx="3" cy="674"/>
            </a:xfrm>
            <a:prstGeom prst="rect">
              <a:avLst/>
            </a:prstGeom>
            <a:solidFill>
              <a:srgbClr val="5C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Rectangle 82"/>
            <p:cNvSpPr>
              <a:spLocks noChangeArrowheads="1"/>
            </p:cNvSpPr>
            <p:nvPr/>
          </p:nvSpPr>
          <p:spPr bwMode="auto">
            <a:xfrm>
              <a:off x="3671" y="2189"/>
              <a:ext cx="2" cy="674"/>
            </a:xfrm>
            <a:prstGeom prst="rect">
              <a:avLst/>
            </a:prstGeom>
            <a:solidFill>
              <a:srgbClr val="5E9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Rectangle 83"/>
            <p:cNvSpPr>
              <a:spLocks noChangeArrowheads="1"/>
            </p:cNvSpPr>
            <p:nvPr/>
          </p:nvSpPr>
          <p:spPr bwMode="auto">
            <a:xfrm>
              <a:off x="3673" y="2189"/>
              <a:ext cx="3" cy="674"/>
            </a:xfrm>
            <a:prstGeom prst="rect">
              <a:avLst/>
            </a:prstGeom>
            <a:solidFill>
              <a:srgbClr val="609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Rectangle 84"/>
            <p:cNvSpPr>
              <a:spLocks noChangeArrowheads="1"/>
            </p:cNvSpPr>
            <p:nvPr/>
          </p:nvSpPr>
          <p:spPr bwMode="auto">
            <a:xfrm>
              <a:off x="3676" y="2189"/>
              <a:ext cx="3" cy="674"/>
            </a:xfrm>
            <a:prstGeom prst="rect">
              <a:avLst/>
            </a:prstGeom>
            <a:solidFill>
              <a:srgbClr val="629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Rectangle 85"/>
            <p:cNvSpPr>
              <a:spLocks noChangeArrowheads="1"/>
            </p:cNvSpPr>
            <p:nvPr/>
          </p:nvSpPr>
          <p:spPr bwMode="auto">
            <a:xfrm>
              <a:off x="3679" y="2189"/>
              <a:ext cx="2" cy="674"/>
            </a:xfrm>
            <a:prstGeom prst="rect">
              <a:avLst/>
            </a:prstGeom>
            <a:solidFill>
              <a:srgbClr val="649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Rectangle 86"/>
            <p:cNvSpPr>
              <a:spLocks noChangeArrowheads="1"/>
            </p:cNvSpPr>
            <p:nvPr/>
          </p:nvSpPr>
          <p:spPr bwMode="auto">
            <a:xfrm>
              <a:off x="3681" y="2189"/>
              <a:ext cx="2" cy="674"/>
            </a:xfrm>
            <a:prstGeom prst="rect">
              <a:avLst/>
            </a:prstGeom>
            <a:solidFill>
              <a:srgbClr val="669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Rectangle 87"/>
            <p:cNvSpPr>
              <a:spLocks noChangeArrowheads="1"/>
            </p:cNvSpPr>
            <p:nvPr/>
          </p:nvSpPr>
          <p:spPr bwMode="auto">
            <a:xfrm>
              <a:off x="3683" y="2189"/>
              <a:ext cx="4" cy="674"/>
            </a:xfrm>
            <a:prstGeom prst="rect">
              <a:avLst/>
            </a:prstGeom>
            <a:solidFill>
              <a:srgbClr val="689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Rectangle 88"/>
            <p:cNvSpPr>
              <a:spLocks noChangeArrowheads="1"/>
            </p:cNvSpPr>
            <p:nvPr/>
          </p:nvSpPr>
          <p:spPr bwMode="auto">
            <a:xfrm>
              <a:off x="3687" y="2189"/>
              <a:ext cx="2" cy="674"/>
            </a:xfrm>
            <a:prstGeom prst="rect">
              <a:avLst/>
            </a:prstGeom>
            <a:solidFill>
              <a:srgbClr val="6A9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Rectangle 89"/>
            <p:cNvSpPr>
              <a:spLocks noChangeArrowheads="1"/>
            </p:cNvSpPr>
            <p:nvPr/>
          </p:nvSpPr>
          <p:spPr bwMode="auto">
            <a:xfrm>
              <a:off x="3689" y="2189"/>
              <a:ext cx="3" cy="674"/>
            </a:xfrm>
            <a:prstGeom prst="rect">
              <a:avLst/>
            </a:prstGeom>
            <a:solidFill>
              <a:srgbClr val="6C9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Rectangle 90"/>
            <p:cNvSpPr>
              <a:spLocks noChangeArrowheads="1"/>
            </p:cNvSpPr>
            <p:nvPr/>
          </p:nvSpPr>
          <p:spPr bwMode="auto">
            <a:xfrm>
              <a:off x="3692" y="2189"/>
              <a:ext cx="2" cy="674"/>
            </a:xfrm>
            <a:prstGeom prst="rect">
              <a:avLst/>
            </a:prstGeom>
            <a:solidFill>
              <a:srgbClr val="6E9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Rectangle 91"/>
            <p:cNvSpPr>
              <a:spLocks noChangeArrowheads="1"/>
            </p:cNvSpPr>
            <p:nvPr/>
          </p:nvSpPr>
          <p:spPr bwMode="auto">
            <a:xfrm>
              <a:off x="3694" y="2189"/>
              <a:ext cx="3" cy="674"/>
            </a:xfrm>
            <a:prstGeom prst="rect">
              <a:avLst/>
            </a:prstGeom>
            <a:solidFill>
              <a:srgbClr val="709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Rectangle 92"/>
            <p:cNvSpPr>
              <a:spLocks noChangeArrowheads="1"/>
            </p:cNvSpPr>
            <p:nvPr/>
          </p:nvSpPr>
          <p:spPr bwMode="auto">
            <a:xfrm>
              <a:off x="3697" y="2189"/>
              <a:ext cx="2" cy="674"/>
            </a:xfrm>
            <a:prstGeom prst="rect">
              <a:avLst/>
            </a:prstGeom>
            <a:solidFill>
              <a:srgbClr val="729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Rectangle 93"/>
            <p:cNvSpPr>
              <a:spLocks noChangeArrowheads="1"/>
            </p:cNvSpPr>
            <p:nvPr/>
          </p:nvSpPr>
          <p:spPr bwMode="auto">
            <a:xfrm>
              <a:off x="3699" y="2189"/>
              <a:ext cx="3" cy="674"/>
            </a:xfrm>
            <a:prstGeom prst="rect">
              <a:avLst/>
            </a:prstGeom>
            <a:solidFill>
              <a:srgbClr val="74A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Rectangle 94"/>
            <p:cNvSpPr>
              <a:spLocks noChangeArrowheads="1"/>
            </p:cNvSpPr>
            <p:nvPr/>
          </p:nvSpPr>
          <p:spPr bwMode="auto">
            <a:xfrm>
              <a:off x="3702" y="2189"/>
              <a:ext cx="3" cy="674"/>
            </a:xfrm>
            <a:prstGeom prst="rect">
              <a:avLst/>
            </a:prstGeom>
            <a:solidFill>
              <a:srgbClr val="76A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Rectangle 95"/>
            <p:cNvSpPr>
              <a:spLocks noChangeArrowheads="1"/>
            </p:cNvSpPr>
            <p:nvPr/>
          </p:nvSpPr>
          <p:spPr bwMode="auto">
            <a:xfrm>
              <a:off x="3705" y="2189"/>
              <a:ext cx="3" cy="674"/>
            </a:xfrm>
            <a:prstGeom prst="rect">
              <a:avLst/>
            </a:prstGeom>
            <a:solidFill>
              <a:srgbClr val="78A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Rectangle 96"/>
            <p:cNvSpPr>
              <a:spLocks noChangeArrowheads="1"/>
            </p:cNvSpPr>
            <p:nvPr/>
          </p:nvSpPr>
          <p:spPr bwMode="auto">
            <a:xfrm>
              <a:off x="3708" y="2189"/>
              <a:ext cx="1" cy="674"/>
            </a:xfrm>
            <a:prstGeom prst="rect">
              <a:avLst/>
            </a:prstGeom>
            <a:solidFill>
              <a:srgbClr val="7AA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Rectangle 97"/>
            <p:cNvSpPr>
              <a:spLocks noChangeArrowheads="1"/>
            </p:cNvSpPr>
            <p:nvPr/>
          </p:nvSpPr>
          <p:spPr bwMode="auto">
            <a:xfrm>
              <a:off x="3709" y="2189"/>
              <a:ext cx="4" cy="674"/>
            </a:xfrm>
            <a:prstGeom prst="rect">
              <a:avLst/>
            </a:prstGeom>
            <a:solidFill>
              <a:srgbClr val="7CA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Rectangle 98"/>
            <p:cNvSpPr>
              <a:spLocks noChangeArrowheads="1"/>
            </p:cNvSpPr>
            <p:nvPr/>
          </p:nvSpPr>
          <p:spPr bwMode="auto">
            <a:xfrm>
              <a:off x="3713" y="2189"/>
              <a:ext cx="2" cy="674"/>
            </a:xfrm>
            <a:prstGeom prst="rect">
              <a:avLst/>
            </a:prstGeom>
            <a:solidFill>
              <a:srgbClr val="7EA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Rectangle 99"/>
            <p:cNvSpPr>
              <a:spLocks noChangeArrowheads="1"/>
            </p:cNvSpPr>
            <p:nvPr/>
          </p:nvSpPr>
          <p:spPr bwMode="auto">
            <a:xfrm>
              <a:off x="3715" y="2189"/>
              <a:ext cx="3" cy="674"/>
            </a:xfrm>
            <a:prstGeom prst="rect">
              <a:avLst/>
            </a:prstGeom>
            <a:solidFill>
              <a:srgbClr val="80A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Rectangle 100"/>
            <p:cNvSpPr>
              <a:spLocks noChangeArrowheads="1"/>
            </p:cNvSpPr>
            <p:nvPr/>
          </p:nvSpPr>
          <p:spPr bwMode="auto">
            <a:xfrm>
              <a:off x="3718" y="2189"/>
              <a:ext cx="2" cy="674"/>
            </a:xfrm>
            <a:prstGeom prst="rect">
              <a:avLst/>
            </a:prstGeom>
            <a:solidFill>
              <a:srgbClr val="82A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Rectangle 101"/>
            <p:cNvSpPr>
              <a:spLocks noChangeArrowheads="1"/>
            </p:cNvSpPr>
            <p:nvPr/>
          </p:nvSpPr>
          <p:spPr bwMode="auto">
            <a:xfrm>
              <a:off x="3720" y="2189"/>
              <a:ext cx="4" cy="674"/>
            </a:xfrm>
            <a:prstGeom prst="rect">
              <a:avLst/>
            </a:prstGeom>
            <a:solidFill>
              <a:srgbClr val="84A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Rectangle 102"/>
            <p:cNvSpPr>
              <a:spLocks noChangeArrowheads="1"/>
            </p:cNvSpPr>
            <p:nvPr/>
          </p:nvSpPr>
          <p:spPr bwMode="auto">
            <a:xfrm>
              <a:off x="3724" y="2189"/>
              <a:ext cx="2" cy="674"/>
            </a:xfrm>
            <a:prstGeom prst="rect">
              <a:avLst/>
            </a:prstGeom>
            <a:solidFill>
              <a:srgbClr val="86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Rectangle 103"/>
            <p:cNvSpPr>
              <a:spLocks noChangeArrowheads="1"/>
            </p:cNvSpPr>
            <p:nvPr/>
          </p:nvSpPr>
          <p:spPr bwMode="auto">
            <a:xfrm>
              <a:off x="3726" y="2189"/>
              <a:ext cx="3" cy="674"/>
            </a:xfrm>
            <a:prstGeom prst="rect">
              <a:avLst/>
            </a:prstGeom>
            <a:solidFill>
              <a:srgbClr val="88AB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Rectangle 104"/>
            <p:cNvSpPr>
              <a:spLocks noChangeArrowheads="1"/>
            </p:cNvSpPr>
            <p:nvPr/>
          </p:nvSpPr>
          <p:spPr bwMode="auto">
            <a:xfrm>
              <a:off x="3729" y="2189"/>
              <a:ext cx="3" cy="674"/>
            </a:xfrm>
            <a:prstGeom prst="rect">
              <a:avLst/>
            </a:prstGeom>
            <a:solidFill>
              <a:srgbClr val="8AAC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Rectangle 105"/>
            <p:cNvSpPr>
              <a:spLocks noChangeArrowheads="1"/>
            </p:cNvSpPr>
            <p:nvPr/>
          </p:nvSpPr>
          <p:spPr bwMode="auto">
            <a:xfrm>
              <a:off x="3732" y="2189"/>
              <a:ext cx="2" cy="674"/>
            </a:xfrm>
            <a:prstGeom prst="rect">
              <a:avLst/>
            </a:prstGeom>
            <a:solidFill>
              <a:srgbClr val="8CA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Rectangle 106"/>
            <p:cNvSpPr>
              <a:spLocks noChangeArrowheads="1"/>
            </p:cNvSpPr>
            <p:nvPr/>
          </p:nvSpPr>
          <p:spPr bwMode="auto">
            <a:xfrm>
              <a:off x="3734" y="2189"/>
              <a:ext cx="2" cy="674"/>
            </a:xfrm>
            <a:prstGeom prst="rect">
              <a:avLst/>
            </a:prstGeom>
            <a:solidFill>
              <a:srgbClr val="8EA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Rectangle 107"/>
            <p:cNvSpPr>
              <a:spLocks noChangeArrowheads="1"/>
            </p:cNvSpPr>
            <p:nvPr/>
          </p:nvSpPr>
          <p:spPr bwMode="auto">
            <a:xfrm>
              <a:off x="3736" y="2189"/>
              <a:ext cx="3" cy="674"/>
            </a:xfrm>
            <a:prstGeom prst="rect">
              <a:avLst/>
            </a:prstGeom>
            <a:solidFill>
              <a:srgbClr val="90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Rectangle 108"/>
            <p:cNvSpPr>
              <a:spLocks noChangeArrowheads="1"/>
            </p:cNvSpPr>
            <p:nvPr/>
          </p:nvSpPr>
          <p:spPr bwMode="auto">
            <a:xfrm>
              <a:off x="3739" y="2189"/>
              <a:ext cx="4" cy="674"/>
            </a:xfrm>
            <a:prstGeom prst="rect">
              <a:avLst/>
            </a:prstGeom>
            <a:solidFill>
              <a:srgbClr val="92B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Rectangle 109"/>
            <p:cNvSpPr>
              <a:spLocks noChangeArrowheads="1"/>
            </p:cNvSpPr>
            <p:nvPr/>
          </p:nvSpPr>
          <p:spPr bwMode="auto">
            <a:xfrm>
              <a:off x="3743" y="2189"/>
              <a:ext cx="2" cy="674"/>
            </a:xfrm>
            <a:prstGeom prst="rect">
              <a:avLst/>
            </a:prstGeom>
            <a:solidFill>
              <a:srgbClr val="94B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Rectangle 110"/>
            <p:cNvSpPr>
              <a:spLocks noChangeArrowheads="1"/>
            </p:cNvSpPr>
            <p:nvPr/>
          </p:nvSpPr>
          <p:spPr bwMode="auto">
            <a:xfrm>
              <a:off x="3745" y="2189"/>
              <a:ext cx="3" cy="674"/>
            </a:xfrm>
            <a:prstGeom prst="rect">
              <a:avLst/>
            </a:prstGeom>
            <a:solidFill>
              <a:srgbClr val="96B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Rectangle 111"/>
            <p:cNvSpPr>
              <a:spLocks noChangeArrowheads="1"/>
            </p:cNvSpPr>
            <p:nvPr/>
          </p:nvSpPr>
          <p:spPr bwMode="auto">
            <a:xfrm>
              <a:off x="3748" y="2189"/>
              <a:ext cx="2" cy="674"/>
            </a:xfrm>
            <a:prstGeom prst="rect">
              <a:avLst/>
            </a:prstGeom>
            <a:solidFill>
              <a:srgbClr val="98B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Rectangle 112"/>
            <p:cNvSpPr>
              <a:spLocks noChangeArrowheads="1"/>
            </p:cNvSpPr>
            <p:nvPr/>
          </p:nvSpPr>
          <p:spPr bwMode="auto">
            <a:xfrm>
              <a:off x="3750" y="2189"/>
              <a:ext cx="4" cy="674"/>
            </a:xfrm>
            <a:prstGeom prst="rect">
              <a:avLst/>
            </a:prstGeom>
            <a:solidFill>
              <a:srgbClr val="9AB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Rectangle 113"/>
            <p:cNvSpPr>
              <a:spLocks noChangeArrowheads="1"/>
            </p:cNvSpPr>
            <p:nvPr/>
          </p:nvSpPr>
          <p:spPr bwMode="auto">
            <a:xfrm>
              <a:off x="3754" y="2189"/>
              <a:ext cx="2" cy="674"/>
            </a:xfrm>
            <a:prstGeom prst="rect">
              <a:avLst/>
            </a:prstGeom>
            <a:solidFill>
              <a:srgbClr val="9CB8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Rectangle 114"/>
            <p:cNvSpPr>
              <a:spLocks noChangeArrowheads="1"/>
            </p:cNvSpPr>
            <p:nvPr/>
          </p:nvSpPr>
          <p:spPr bwMode="auto">
            <a:xfrm>
              <a:off x="3756" y="2189"/>
              <a:ext cx="3" cy="674"/>
            </a:xfrm>
            <a:prstGeom prst="rect">
              <a:avLst/>
            </a:prstGeom>
            <a:solidFill>
              <a:srgbClr val="9EB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Rectangle 115"/>
            <p:cNvSpPr>
              <a:spLocks noChangeArrowheads="1"/>
            </p:cNvSpPr>
            <p:nvPr/>
          </p:nvSpPr>
          <p:spPr bwMode="auto">
            <a:xfrm>
              <a:off x="3759" y="2189"/>
              <a:ext cx="3" cy="674"/>
            </a:xfrm>
            <a:prstGeom prst="rect">
              <a:avLst/>
            </a:prstGeom>
            <a:solidFill>
              <a:srgbClr val="A0B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Rectangle 116"/>
            <p:cNvSpPr>
              <a:spLocks noChangeArrowheads="1"/>
            </p:cNvSpPr>
            <p:nvPr/>
          </p:nvSpPr>
          <p:spPr bwMode="auto">
            <a:xfrm>
              <a:off x="3762" y="2189"/>
              <a:ext cx="2" cy="674"/>
            </a:xfrm>
            <a:prstGeom prst="rect">
              <a:avLst/>
            </a:prstGeom>
            <a:solidFill>
              <a:srgbClr val="A2B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Rectangle 117"/>
            <p:cNvSpPr>
              <a:spLocks noChangeArrowheads="1"/>
            </p:cNvSpPr>
            <p:nvPr/>
          </p:nvSpPr>
          <p:spPr bwMode="auto">
            <a:xfrm>
              <a:off x="3764" y="2189"/>
              <a:ext cx="4" cy="674"/>
            </a:xfrm>
            <a:prstGeom prst="rect">
              <a:avLst/>
            </a:prstGeom>
            <a:solidFill>
              <a:srgbClr val="A4B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Rectangle 118"/>
            <p:cNvSpPr>
              <a:spLocks noChangeArrowheads="1"/>
            </p:cNvSpPr>
            <p:nvPr/>
          </p:nvSpPr>
          <p:spPr bwMode="auto">
            <a:xfrm>
              <a:off x="3768" y="2189"/>
              <a:ext cx="1" cy="674"/>
            </a:xfrm>
            <a:prstGeom prst="rect">
              <a:avLst/>
            </a:prstGeom>
            <a:solidFill>
              <a:srgbClr val="A6B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Rectangle 119"/>
            <p:cNvSpPr>
              <a:spLocks noChangeArrowheads="1"/>
            </p:cNvSpPr>
            <p:nvPr/>
          </p:nvSpPr>
          <p:spPr bwMode="auto">
            <a:xfrm>
              <a:off x="3769" y="2189"/>
              <a:ext cx="4" cy="674"/>
            </a:xfrm>
            <a:prstGeom prst="rect">
              <a:avLst/>
            </a:prstGeom>
            <a:solidFill>
              <a:srgbClr val="A8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Rectangle 120"/>
            <p:cNvSpPr>
              <a:spLocks noChangeArrowheads="1"/>
            </p:cNvSpPr>
            <p:nvPr/>
          </p:nvSpPr>
          <p:spPr bwMode="auto">
            <a:xfrm>
              <a:off x="3773" y="2189"/>
              <a:ext cx="4" cy="674"/>
            </a:xfrm>
            <a:prstGeom prst="rect">
              <a:avLst/>
            </a:prstGeom>
            <a:solidFill>
              <a:srgbClr val="AAC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Rectangle 121"/>
            <p:cNvSpPr>
              <a:spLocks noChangeArrowheads="1"/>
            </p:cNvSpPr>
            <p:nvPr/>
          </p:nvSpPr>
          <p:spPr bwMode="auto">
            <a:xfrm>
              <a:off x="3777" y="2189"/>
              <a:ext cx="3" cy="674"/>
            </a:xfrm>
            <a:prstGeom prst="rect">
              <a:avLst/>
            </a:prstGeom>
            <a:solidFill>
              <a:srgbClr val="ACC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Rectangle 122"/>
            <p:cNvSpPr>
              <a:spLocks noChangeArrowheads="1"/>
            </p:cNvSpPr>
            <p:nvPr/>
          </p:nvSpPr>
          <p:spPr bwMode="auto">
            <a:xfrm>
              <a:off x="3780" y="2189"/>
              <a:ext cx="1" cy="674"/>
            </a:xfrm>
            <a:prstGeom prst="rect">
              <a:avLst/>
            </a:prstGeom>
            <a:solidFill>
              <a:srgbClr val="AEC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Rectangle 123"/>
            <p:cNvSpPr>
              <a:spLocks noChangeArrowheads="1"/>
            </p:cNvSpPr>
            <p:nvPr/>
          </p:nvSpPr>
          <p:spPr bwMode="auto">
            <a:xfrm>
              <a:off x="3781" y="2189"/>
              <a:ext cx="4" cy="674"/>
            </a:xfrm>
            <a:prstGeom prst="rect">
              <a:avLst/>
            </a:prstGeom>
            <a:solidFill>
              <a:srgbClr val="B0C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Rectangle 124"/>
            <p:cNvSpPr>
              <a:spLocks noChangeArrowheads="1"/>
            </p:cNvSpPr>
            <p:nvPr/>
          </p:nvSpPr>
          <p:spPr bwMode="auto">
            <a:xfrm>
              <a:off x="3785" y="2189"/>
              <a:ext cx="3" cy="674"/>
            </a:xfrm>
            <a:prstGeom prst="rect">
              <a:avLst/>
            </a:prstGeom>
            <a:solidFill>
              <a:srgbClr val="B2C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Rectangle 125"/>
            <p:cNvSpPr>
              <a:spLocks noChangeArrowheads="1"/>
            </p:cNvSpPr>
            <p:nvPr/>
          </p:nvSpPr>
          <p:spPr bwMode="auto">
            <a:xfrm>
              <a:off x="3788" y="2189"/>
              <a:ext cx="3" cy="674"/>
            </a:xfrm>
            <a:prstGeom prst="rect">
              <a:avLst/>
            </a:prstGeom>
            <a:solidFill>
              <a:srgbClr val="B4C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Rectangle 126"/>
            <p:cNvSpPr>
              <a:spLocks noChangeArrowheads="1"/>
            </p:cNvSpPr>
            <p:nvPr/>
          </p:nvSpPr>
          <p:spPr bwMode="auto">
            <a:xfrm>
              <a:off x="3791" y="2189"/>
              <a:ext cx="3" cy="674"/>
            </a:xfrm>
            <a:prstGeom prst="rect">
              <a:avLst/>
            </a:prstGeom>
            <a:solidFill>
              <a:srgbClr val="B6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Rectangle 127"/>
            <p:cNvSpPr>
              <a:spLocks noChangeArrowheads="1"/>
            </p:cNvSpPr>
            <p:nvPr/>
          </p:nvSpPr>
          <p:spPr bwMode="auto">
            <a:xfrm>
              <a:off x="3794" y="2189"/>
              <a:ext cx="3" cy="674"/>
            </a:xfrm>
            <a:prstGeom prst="rect">
              <a:avLst/>
            </a:prstGeom>
            <a:solidFill>
              <a:srgbClr val="B8C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Rectangle 128"/>
            <p:cNvSpPr>
              <a:spLocks noChangeArrowheads="1"/>
            </p:cNvSpPr>
            <p:nvPr/>
          </p:nvSpPr>
          <p:spPr bwMode="auto">
            <a:xfrm>
              <a:off x="3797" y="2189"/>
              <a:ext cx="4" cy="674"/>
            </a:xfrm>
            <a:prstGeom prst="rect">
              <a:avLst/>
            </a:prstGeom>
            <a:solidFill>
              <a:srgbClr val="BAC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Rectangle 129"/>
            <p:cNvSpPr>
              <a:spLocks noChangeArrowheads="1"/>
            </p:cNvSpPr>
            <p:nvPr/>
          </p:nvSpPr>
          <p:spPr bwMode="auto">
            <a:xfrm>
              <a:off x="3801" y="2189"/>
              <a:ext cx="3" cy="674"/>
            </a:xfrm>
            <a:prstGeom prst="rect">
              <a:avLst/>
            </a:prstGeom>
            <a:solidFill>
              <a:srgbClr val="BCC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Rectangle 130"/>
            <p:cNvSpPr>
              <a:spLocks noChangeArrowheads="1"/>
            </p:cNvSpPr>
            <p:nvPr/>
          </p:nvSpPr>
          <p:spPr bwMode="auto">
            <a:xfrm>
              <a:off x="3804" y="2189"/>
              <a:ext cx="3" cy="674"/>
            </a:xfrm>
            <a:prstGeom prst="rect">
              <a:avLst/>
            </a:prstGeom>
            <a:solidFill>
              <a:srgbClr val="BEC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Rectangle 131"/>
            <p:cNvSpPr>
              <a:spLocks noChangeArrowheads="1"/>
            </p:cNvSpPr>
            <p:nvPr/>
          </p:nvSpPr>
          <p:spPr bwMode="auto">
            <a:xfrm>
              <a:off x="3807" y="2189"/>
              <a:ext cx="3" cy="674"/>
            </a:xfrm>
            <a:prstGeom prst="rect">
              <a:avLst/>
            </a:prstGeom>
            <a:solidFill>
              <a:srgbClr val="C0C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Rectangle 132"/>
            <p:cNvSpPr>
              <a:spLocks noChangeArrowheads="1"/>
            </p:cNvSpPr>
            <p:nvPr/>
          </p:nvSpPr>
          <p:spPr bwMode="auto">
            <a:xfrm>
              <a:off x="3810" y="2189"/>
              <a:ext cx="3" cy="674"/>
            </a:xfrm>
            <a:prstGeom prst="rect">
              <a:avLst/>
            </a:prstGeom>
            <a:solidFill>
              <a:srgbClr val="C2D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Rectangle 133"/>
            <p:cNvSpPr>
              <a:spLocks noChangeArrowheads="1"/>
            </p:cNvSpPr>
            <p:nvPr/>
          </p:nvSpPr>
          <p:spPr bwMode="auto">
            <a:xfrm>
              <a:off x="3813" y="2189"/>
              <a:ext cx="4" cy="674"/>
            </a:xfrm>
            <a:prstGeom prst="rect">
              <a:avLst/>
            </a:prstGeom>
            <a:solidFill>
              <a:srgbClr val="C4D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Rectangle 134"/>
            <p:cNvSpPr>
              <a:spLocks noChangeArrowheads="1"/>
            </p:cNvSpPr>
            <p:nvPr/>
          </p:nvSpPr>
          <p:spPr bwMode="auto">
            <a:xfrm>
              <a:off x="3817" y="2189"/>
              <a:ext cx="3" cy="674"/>
            </a:xfrm>
            <a:prstGeom prst="rect">
              <a:avLst/>
            </a:prstGeom>
            <a:solidFill>
              <a:srgbClr val="C6D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Rectangle 135"/>
            <p:cNvSpPr>
              <a:spLocks noChangeArrowheads="1"/>
            </p:cNvSpPr>
            <p:nvPr/>
          </p:nvSpPr>
          <p:spPr bwMode="auto">
            <a:xfrm>
              <a:off x="3820" y="2189"/>
              <a:ext cx="4" cy="674"/>
            </a:xfrm>
            <a:prstGeom prst="rect">
              <a:avLst/>
            </a:prstGeom>
            <a:solidFill>
              <a:srgbClr val="C8D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Rectangle 136"/>
            <p:cNvSpPr>
              <a:spLocks noChangeArrowheads="1"/>
            </p:cNvSpPr>
            <p:nvPr/>
          </p:nvSpPr>
          <p:spPr bwMode="auto">
            <a:xfrm>
              <a:off x="3824" y="2189"/>
              <a:ext cx="3" cy="674"/>
            </a:xfrm>
            <a:prstGeom prst="rect">
              <a:avLst/>
            </a:prstGeom>
            <a:solidFill>
              <a:srgbClr val="CAD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Rectangle 137"/>
            <p:cNvSpPr>
              <a:spLocks noChangeArrowheads="1"/>
            </p:cNvSpPr>
            <p:nvPr/>
          </p:nvSpPr>
          <p:spPr bwMode="auto">
            <a:xfrm>
              <a:off x="3827" y="2189"/>
              <a:ext cx="4" cy="674"/>
            </a:xfrm>
            <a:prstGeom prst="rect">
              <a:avLst/>
            </a:prstGeom>
            <a:solidFill>
              <a:srgbClr val="CCD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Rectangle 138"/>
            <p:cNvSpPr>
              <a:spLocks noChangeArrowheads="1"/>
            </p:cNvSpPr>
            <p:nvPr/>
          </p:nvSpPr>
          <p:spPr bwMode="auto">
            <a:xfrm>
              <a:off x="3831" y="2189"/>
              <a:ext cx="5" cy="674"/>
            </a:xfrm>
            <a:prstGeom prst="rect">
              <a:avLst/>
            </a:prstGeom>
            <a:solidFill>
              <a:srgbClr val="CED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Rectangle 139"/>
            <p:cNvSpPr>
              <a:spLocks noChangeArrowheads="1"/>
            </p:cNvSpPr>
            <p:nvPr/>
          </p:nvSpPr>
          <p:spPr bwMode="auto">
            <a:xfrm>
              <a:off x="3836" y="2189"/>
              <a:ext cx="4" cy="674"/>
            </a:xfrm>
            <a:prstGeom prst="rect">
              <a:avLst/>
            </a:prstGeom>
            <a:solidFill>
              <a:srgbClr val="D0D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Rectangle 140"/>
            <p:cNvSpPr>
              <a:spLocks noChangeArrowheads="1"/>
            </p:cNvSpPr>
            <p:nvPr/>
          </p:nvSpPr>
          <p:spPr bwMode="auto">
            <a:xfrm>
              <a:off x="3840" y="2189"/>
              <a:ext cx="3" cy="674"/>
            </a:xfrm>
            <a:prstGeom prst="rect">
              <a:avLst/>
            </a:prstGeom>
            <a:solidFill>
              <a:srgbClr val="D2D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5" name="Rectangle 141"/>
            <p:cNvSpPr>
              <a:spLocks noChangeArrowheads="1"/>
            </p:cNvSpPr>
            <p:nvPr/>
          </p:nvSpPr>
          <p:spPr bwMode="auto">
            <a:xfrm>
              <a:off x="3843" y="2189"/>
              <a:ext cx="4" cy="674"/>
            </a:xfrm>
            <a:prstGeom prst="rect">
              <a:avLst/>
            </a:prstGeom>
            <a:solidFill>
              <a:srgbClr val="D4D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6" name="Rectangle 142"/>
            <p:cNvSpPr>
              <a:spLocks noChangeArrowheads="1"/>
            </p:cNvSpPr>
            <p:nvPr/>
          </p:nvSpPr>
          <p:spPr bwMode="auto">
            <a:xfrm>
              <a:off x="3847" y="2189"/>
              <a:ext cx="3" cy="674"/>
            </a:xfrm>
            <a:prstGeom prst="rect">
              <a:avLst/>
            </a:prstGeom>
            <a:solidFill>
              <a:srgbClr val="D6D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7" name="Rectangle 143"/>
            <p:cNvSpPr>
              <a:spLocks noChangeArrowheads="1"/>
            </p:cNvSpPr>
            <p:nvPr/>
          </p:nvSpPr>
          <p:spPr bwMode="auto">
            <a:xfrm>
              <a:off x="3850" y="2189"/>
              <a:ext cx="3" cy="674"/>
            </a:xfrm>
            <a:prstGeom prst="rect">
              <a:avLst/>
            </a:prstGeom>
            <a:solidFill>
              <a:srgbClr val="D7E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8" name="Rectangle 144"/>
            <p:cNvSpPr>
              <a:spLocks noChangeArrowheads="1"/>
            </p:cNvSpPr>
            <p:nvPr/>
          </p:nvSpPr>
          <p:spPr bwMode="auto">
            <a:xfrm>
              <a:off x="3853" y="2189"/>
              <a:ext cx="6" cy="674"/>
            </a:xfrm>
            <a:prstGeom prst="rect">
              <a:avLst/>
            </a:prstGeom>
            <a:solidFill>
              <a:srgbClr val="D9E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9" name="Rectangle 145"/>
            <p:cNvSpPr>
              <a:spLocks noChangeArrowheads="1"/>
            </p:cNvSpPr>
            <p:nvPr/>
          </p:nvSpPr>
          <p:spPr bwMode="auto">
            <a:xfrm>
              <a:off x="3859" y="2189"/>
              <a:ext cx="4" cy="674"/>
            </a:xfrm>
            <a:prstGeom prst="rect">
              <a:avLst/>
            </a:prstGeom>
            <a:solidFill>
              <a:srgbClr val="DBE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0" name="Rectangle 146"/>
            <p:cNvSpPr>
              <a:spLocks noChangeArrowheads="1"/>
            </p:cNvSpPr>
            <p:nvPr/>
          </p:nvSpPr>
          <p:spPr bwMode="auto">
            <a:xfrm>
              <a:off x="3863" y="2189"/>
              <a:ext cx="4" cy="674"/>
            </a:xfrm>
            <a:prstGeom prst="rect">
              <a:avLst/>
            </a:prstGeom>
            <a:solidFill>
              <a:srgbClr val="DDE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1" name="Rectangle 147"/>
            <p:cNvSpPr>
              <a:spLocks noChangeArrowheads="1"/>
            </p:cNvSpPr>
            <p:nvPr/>
          </p:nvSpPr>
          <p:spPr bwMode="auto">
            <a:xfrm>
              <a:off x="3867" y="2189"/>
              <a:ext cx="4" cy="674"/>
            </a:xfrm>
            <a:prstGeom prst="rect">
              <a:avLst/>
            </a:prstGeom>
            <a:solidFill>
              <a:srgbClr val="DFE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2" name="Rectangle 148"/>
            <p:cNvSpPr>
              <a:spLocks noChangeArrowheads="1"/>
            </p:cNvSpPr>
            <p:nvPr/>
          </p:nvSpPr>
          <p:spPr bwMode="auto">
            <a:xfrm>
              <a:off x="3871" y="2189"/>
              <a:ext cx="5" cy="674"/>
            </a:xfrm>
            <a:prstGeom prst="rect">
              <a:avLst/>
            </a:prstGeom>
            <a:solidFill>
              <a:srgbClr val="E1E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3" name="Rectangle 149"/>
            <p:cNvSpPr>
              <a:spLocks noChangeArrowheads="1"/>
            </p:cNvSpPr>
            <p:nvPr/>
          </p:nvSpPr>
          <p:spPr bwMode="auto">
            <a:xfrm>
              <a:off x="3876" y="2189"/>
              <a:ext cx="6" cy="674"/>
            </a:xfrm>
            <a:prstGeom prst="rect">
              <a:avLst/>
            </a:prstGeom>
            <a:solidFill>
              <a:srgbClr val="E3E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4" name="Rectangle 150"/>
            <p:cNvSpPr>
              <a:spLocks noChangeArrowheads="1"/>
            </p:cNvSpPr>
            <p:nvPr/>
          </p:nvSpPr>
          <p:spPr bwMode="auto">
            <a:xfrm>
              <a:off x="3882" y="2189"/>
              <a:ext cx="7" cy="674"/>
            </a:xfrm>
            <a:prstGeom prst="rect">
              <a:avLst/>
            </a:prstGeom>
            <a:solidFill>
              <a:srgbClr val="E5E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5" name="Rectangle 151"/>
            <p:cNvSpPr>
              <a:spLocks noChangeArrowheads="1"/>
            </p:cNvSpPr>
            <p:nvPr/>
          </p:nvSpPr>
          <p:spPr bwMode="auto">
            <a:xfrm>
              <a:off x="3889" y="2189"/>
              <a:ext cx="5" cy="674"/>
            </a:xfrm>
            <a:prstGeom prst="rect">
              <a:avLst/>
            </a:prstGeom>
            <a:solidFill>
              <a:srgbClr val="E7E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6" name="Rectangle 152"/>
            <p:cNvSpPr>
              <a:spLocks noChangeArrowheads="1"/>
            </p:cNvSpPr>
            <p:nvPr/>
          </p:nvSpPr>
          <p:spPr bwMode="auto">
            <a:xfrm>
              <a:off x="3894" y="2189"/>
              <a:ext cx="5" cy="674"/>
            </a:xfrm>
            <a:prstGeom prst="rect">
              <a:avLst/>
            </a:prstGeom>
            <a:solidFill>
              <a:srgbClr val="E9E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7" name="Rectangle 153"/>
            <p:cNvSpPr>
              <a:spLocks noChangeArrowheads="1"/>
            </p:cNvSpPr>
            <p:nvPr/>
          </p:nvSpPr>
          <p:spPr bwMode="auto">
            <a:xfrm>
              <a:off x="3899" y="2189"/>
              <a:ext cx="5" cy="674"/>
            </a:xfrm>
            <a:prstGeom prst="rect">
              <a:avLst/>
            </a:prstGeom>
            <a:solidFill>
              <a:srgbClr val="EBE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8" name="Rectangle 154"/>
            <p:cNvSpPr>
              <a:spLocks noChangeArrowheads="1"/>
            </p:cNvSpPr>
            <p:nvPr/>
          </p:nvSpPr>
          <p:spPr bwMode="auto">
            <a:xfrm>
              <a:off x="3904" y="2189"/>
              <a:ext cx="6" cy="674"/>
            </a:xfrm>
            <a:prstGeom prst="rect">
              <a:avLst/>
            </a:prstGeom>
            <a:solidFill>
              <a:srgbClr val="ECF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9" name="Rectangle 155"/>
            <p:cNvSpPr>
              <a:spLocks noChangeArrowheads="1"/>
            </p:cNvSpPr>
            <p:nvPr/>
          </p:nvSpPr>
          <p:spPr bwMode="auto">
            <a:xfrm>
              <a:off x="3910" y="2189"/>
              <a:ext cx="6" cy="674"/>
            </a:xfrm>
            <a:prstGeom prst="rect">
              <a:avLst/>
            </a:prstGeom>
            <a:solidFill>
              <a:srgbClr val="EEF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0" name="Rectangle 156"/>
            <p:cNvSpPr>
              <a:spLocks noChangeArrowheads="1"/>
            </p:cNvSpPr>
            <p:nvPr/>
          </p:nvSpPr>
          <p:spPr bwMode="auto">
            <a:xfrm>
              <a:off x="3916" y="2189"/>
              <a:ext cx="7" cy="674"/>
            </a:xfrm>
            <a:prstGeom prst="rect">
              <a:avLst/>
            </a:prstGeom>
            <a:solidFill>
              <a:srgbClr val="F0F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1" name="Rectangle 157"/>
            <p:cNvSpPr>
              <a:spLocks noChangeArrowheads="1"/>
            </p:cNvSpPr>
            <p:nvPr/>
          </p:nvSpPr>
          <p:spPr bwMode="auto">
            <a:xfrm>
              <a:off x="3923" y="2189"/>
              <a:ext cx="9" cy="674"/>
            </a:xfrm>
            <a:prstGeom prst="rect">
              <a:avLst/>
            </a:prstGeom>
            <a:solidFill>
              <a:srgbClr val="F2F5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2" name="Rectangle 158"/>
            <p:cNvSpPr>
              <a:spLocks noChangeArrowheads="1"/>
            </p:cNvSpPr>
            <p:nvPr/>
          </p:nvSpPr>
          <p:spPr bwMode="auto">
            <a:xfrm>
              <a:off x="3932" y="2189"/>
              <a:ext cx="10" cy="674"/>
            </a:xfrm>
            <a:prstGeom prst="rect">
              <a:avLst/>
            </a:prstGeom>
            <a:solidFill>
              <a:srgbClr val="F4F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3" name="Rectangle 159"/>
            <p:cNvSpPr>
              <a:spLocks noChangeArrowheads="1"/>
            </p:cNvSpPr>
            <p:nvPr/>
          </p:nvSpPr>
          <p:spPr bwMode="auto">
            <a:xfrm>
              <a:off x="3942" y="2189"/>
              <a:ext cx="6" cy="674"/>
            </a:xfrm>
            <a:prstGeom prst="rect">
              <a:avLst/>
            </a:prstGeom>
            <a:solidFill>
              <a:srgbClr val="F5F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4" name="Rectangle 160"/>
            <p:cNvSpPr>
              <a:spLocks noChangeArrowheads="1"/>
            </p:cNvSpPr>
            <p:nvPr/>
          </p:nvSpPr>
          <p:spPr bwMode="auto">
            <a:xfrm>
              <a:off x="3948" y="2189"/>
              <a:ext cx="11" cy="674"/>
            </a:xfrm>
            <a:prstGeom prst="rect">
              <a:avLst/>
            </a:prstGeom>
            <a:solidFill>
              <a:srgbClr val="F7F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5" name="Rectangle 161"/>
            <p:cNvSpPr>
              <a:spLocks noChangeArrowheads="1"/>
            </p:cNvSpPr>
            <p:nvPr/>
          </p:nvSpPr>
          <p:spPr bwMode="auto">
            <a:xfrm>
              <a:off x="3959" y="2189"/>
              <a:ext cx="14" cy="674"/>
            </a:xfrm>
            <a:prstGeom prst="rect">
              <a:avLst/>
            </a:prstGeom>
            <a:solidFill>
              <a:srgbClr val="F9F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6" name="Rectangle 162"/>
            <p:cNvSpPr>
              <a:spLocks noChangeArrowheads="1"/>
            </p:cNvSpPr>
            <p:nvPr/>
          </p:nvSpPr>
          <p:spPr bwMode="auto">
            <a:xfrm>
              <a:off x="3973" y="2189"/>
              <a:ext cx="19" cy="674"/>
            </a:xfrm>
            <a:prstGeom prst="rect">
              <a:avLst/>
            </a:prstGeom>
            <a:solidFill>
              <a:srgbClr val="FBF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7" name="Rectangle 163"/>
            <p:cNvSpPr>
              <a:spLocks noChangeArrowheads="1"/>
            </p:cNvSpPr>
            <p:nvPr/>
          </p:nvSpPr>
          <p:spPr bwMode="auto">
            <a:xfrm>
              <a:off x="3992" y="2189"/>
              <a:ext cx="21" cy="674"/>
            </a:xfrm>
            <a:prstGeom prst="rect">
              <a:avLst/>
            </a:prstGeom>
            <a:solidFill>
              <a:srgbClr val="FDF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8" name="Rectangle 164"/>
            <p:cNvSpPr>
              <a:spLocks noChangeArrowheads="1"/>
            </p:cNvSpPr>
            <p:nvPr/>
          </p:nvSpPr>
          <p:spPr bwMode="auto">
            <a:xfrm>
              <a:off x="4013" y="2189"/>
              <a:ext cx="10" cy="67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9" name="Rectangle 166"/>
            <p:cNvSpPr>
              <a:spLocks noChangeArrowheads="1"/>
            </p:cNvSpPr>
            <p:nvPr/>
          </p:nvSpPr>
          <p:spPr bwMode="auto">
            <a:xfrm>
              <a:off x="4020" y="2184"/>
              <a:ext cx="22" cy="67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0" name="Rectangle 167"/>
            <p:cNvSpPr>
              <a:spLocks noChangeArrowheads="1"/>
            </p:cNvSpPr>
            <p:nvPr/>
          </p:nvSpPr>
          <p:spPr bwMode="auto">
            <a:xfrm>
              <a:off x="4042" y="2184"/>
              <a:ext cx="19" cy="676"/>
            </a:xfrm>
            <a:prstGeom prst="rect">
              <a:avLst/>
            </a:prstGeom>
            <a:solidFill>
              <a:srgbClr val="FFF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1" name="Rectangle 168"/>
            <p:cNvSpPr>
              <a:spLocks noChangeArrowheads="1"/>
            </p:cNvSpPr>
            <p:nvPr/>
          </p:nvSpPr>
          <p:spPr bwMode="auto">
            <a:xfrm>
              <a:off x="4061" y="2184"/>
              <a:ext cx="16" cy="676"/>
            </a:xfrm>
            <a:prstGeom prst="rect">
              <a:avLst/>
            </a:prstGeom>
            <a:solidFill>
              <a:srgbClr val="FFF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2" name="Rectangle 169"/>
            <p:cNvSpPr>
              <a:spLocks noChangeArrowheads="1"/>
            </p:cNvSpPr>
            <p:nvPr/>
          </p:nvSpPr>
          <p:spPr bwMode="auto">
            <a:xfrm>
              <a:off x="4077" y="2184"/>
              <a:ext cx="12" cy="676"/>
            </a:xfrm>
            <a:prstGeom prst="rect">
              <a:avLst/>
            </a:prstGeom>
            <a:solidFill>
              <a:srgbClr val="FFF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3" name="Rectangle 170"/>
            <p:cNvSpPr>
              <a:spLocks noChangeArrowheads="1"/>
            </p:cNvSpPr>
            <p:nvPr/>
          </p:nvSpPr>
          <p:spPr bwMode="auto">
            <a:xfrm>
              <a:off x="4089" y="2184"/>
              <a:ext cx="11" cy="676"/>
            </a:xfrm>
            <a:prstGeom prst="rect">
              <a:avLst/>
            </a:prstGeom>
            <a:solidFill>
              <a:srgbClr val="FFF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4" name="Rectangle 171"/>
            <p:cNvSpPr>
              <a:spLocks noChangeArrowheads="1"/>
            </p:cNvSpPr>
            <p:nvPr/>
          </p:nvSpPr>
          <p:spPr bwMode="auto">
            <a:xfrm>
              <a:off x="4100" y="2184"/>
              <a:ext cx="10" cy="676"/>
            </a:xfrm>
            <a:prstGeom prst="rect">
              <a:avLst/>
            </a:prstGeom>
            <a:solidFill>
              <a:srgbClr val="FFF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5" name="Rectangle 172"/>
            <p:cNvSpPr>
              <a:spLocks noChangeArrowheads="1"/>
            </p:cNvSpPr>
            <p:nvPr/>
          </p:nvSpPr>
          <p:spPr bwMode="auto">
            <a:xfrm>
              <a:off x="4110" y="2184"/>
              <a:ext cx="9" cy="676"/>
            </a:xfrm>
            <a:prstGeom prst="rect">
              <a:avLst/>
            </a:prstGeom>
            <a:solidFill>
              <a:srgbClr val="FFF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6" name="Rectangle 173"/>
            <p:cNvSpPr>
              <a:spLocks noChangeArrowheads="1"/>
            </p:cNvSpPr>
            <p:nvPr/>
          </p:nvSpPr>
          <p:spPr bwMode="auto">
            <a:xfrm>
              <a:off x="4119" y="2184"/>
              <a:ext cx="7" cy="676"/>
            </a:xfrm>
            <a:prstGeom prst="rect">
              <a:avLst/>
            </a:prstGeom>
            <a:solidFill>
              <a:srgbClr val="FFF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7" name="Rectangle 174"/>
            <p:cNvSpPr>
              <a:spLocks noChangeArrowheads="1"/>
            </p:cNvSpPr>
            <p:nvPr/>
          </p:nvSpPr>
          <p:spPr bwMode="auto">
            <a:xfrm>
              <a:off x="4126" y="2184"/>
              <a:ext cx="7" cy="676"/>
            </a:xfrm>
            <a:prstGeom prst="rect">
              <a:avLst/>
            </a:prstGeom>
            <a:solidFill>
              <a:srgbClr val="FFE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8" name="Rectangle 175"/>
            <p:cNvSpPr>
              <a:spLocks noChangeArrowheads="1"/>
            </p:cNvSpPr>
            <p:nvPr/>
          </p:nvSpPr>
          <p:spPr bwMode="auto">
            <a:xfrm>
              <a:off x="4133" y="2184"/>
              <a:ext cx="7" cy="676"/>
            </a:xfrm>
            <a:prstGeom prst="rect">
              <a:avLst/>
            </a:prstGeom>
            <a:solidFill>
              <a:srgbClr val="FFE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9" name="Rectangle 176"/>
            <p:cNvSpPr>
              <a:spLocks noChangeArrowheads="1"/>
            </p:cNvSpPr>
            <p:nvPr/>
          </p:nvSpPr>
          <p:spPr bwMode="auto">
            <a:xfrm>
              <a:off x="4140" y="2184"/>
              <a:ext cx="6" cy="676"/>
            </a:xfrm>
            <a:prstGeom prst="rect">
              <a:avLst/>
            </a:prstGeom>
            <a:solidFill>
              <a:srgbClr val="FFE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0" name="Rectangle 177"/>
            <p:cNvSpPr>
              <a:spLocks noChangeArrowheads="1"/>
            </p:cNvSpPr>
            <p:nvPr/>
          </p:nvSpPr>
          <p:spPr bwMode="auto">
            <a:xfrm>
              <a:off x="4146" y="2184"/>
              <a:ext cx="6" cy="676"/>
            </a:xfrm>
            <a:prstGeom prst="rect">
              <a:avLst/>
            </a:prstGeom>
            <a:solidFill>
              <a:srgbClr val="FFE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1" name="Rectangle 178"/>
            <p:cNvSpPr>
              <a:spLocks noChangeArrowheads="1"/>
            </p:cNvSpPr>
            <p:nvPr/>
          </p:nvSpPr>
          <p:spPr bwMode="auto">
            <a:xfrm>
              <a:off x="4152" y="2184"/>
              <a:ext cx="5" cy="676"/>
            </a:xfrm>
            <a:prstGeom prst="rect">
              <a:avLst/>
            </a:prstGeom>
            <a:solidFill>
              <a:srgbClr val="FFE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2" name="Rectangle 179"/>
            <p:cNvSpPr>
              <a:spLocks noChangeArrowheads="1"/>
            </p:cNvSpPr>
            <p:nvPr/>
          </p:nvSpPr>
          <p:spPr bwMode="auto">
            <a:xfrm>
              <a:off x="4157" y="2184"/>
              <a:ext cx="5" cy="676"/>
            </a:xfrm>
            <a:prstGeom prst="rect">
              <a:avLst/>
            </a:prstGeom>
            <a:solidFill>
              <a:srgbClr val="FFE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3" name="Rectangle 180"/>
            <p:cNvSpPr>
              <a:spLocks noChangeArrowheads="1"/>
            </p:cNvSpPr>
            <p:nvPr/>
          </p:nvSpPr>
          <p:spPr bwMode="auto">
            <a:xfrm>
              <a:off x="4162" y="2184"/>
              <a:ext cx="5" cy="676"/>
            </a:xfrm>
            <a:prstGeom prst="rect">
              <a:avLst/>
            </a:prstGeom>
            <a:solidFill>
              <a:srgbClr val="FFE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4" name="Rectangle 181"/>
            <p:cNvSpPr>
              <a:spLocks noChangeArrowheads="1"/>
            </p:cNvSpPr>
            <p:nvPr/>
          </p:nvSpPr>
          <p:spPr bwMode="auto">
            <a:xfrm>
              <a:off x="4167" y="2184"/>
              <a:ext cx="5" cy="676"/>
            </a:xfrm>
            <a:prstGeom prst="rect">
              <a:avLst/>
            </a:prstGeom>
            <a:solidFill>
              <a:srgbClr val="FFE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5" name="Rectangle 182"/>
            <p:cNvSpPr>
              <a:spLocks noChangeArrowheads="1"/>
            </p:cNvSpPr>
            <p:nvPr/>
          </p:nvSpPr>
          <p:spPr bwMode="auto">
            <a:xfrm>
              <a:off x="4172" y="2184"/>
              <a:ext cx="6" cy="676"/>
            </a:xfrm>
            <a:prstGeom prst="rect">
              <a:avLst/>
            </a:prstGeom>
            <a:solidFill>
              <a:srgbClr val="FFD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6" name="Rectangle 183"/>
            <p:cNvSpPr>
              <a:spLocks noChangeArrowheads="1"/>
            </p:cNvSpPr>
            <p:nvPr/>
          </p:nvSpPr>
          <p:spPr bwMode="auto">
            <a:xfrm>
              <a:off x="4178" y="2184"/>
              <a:ext cx="3" cy="676"/>
            </a:xfrm>
            <a:prstGeom prst="rect">
              <a:avLst/>
            </a:prstGeom>
            <a:solidFill>
              <a:srgbClr val="FFD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7" name="Rectangle 184"/>
            <p:cNvSpPr>
              <a:spLocks noChangeArrowheads="1"/>
            </p:cNvSpPr>
            <p:nvPr/>
          </p:nvSpPr>
          <p:spPr bwMode="auto">
            <a:xfrm>
              <a:off x="4181" y="2184"/>
              <a:ext cx="5" cy="676"/>
            </a:xfrm>
            <a:prstGeom prst="rect">
              <a:avLst/>
            </a:prstGeom>
            <a:solidFill>
              <a:srgbClr val="FFD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8" name="Rectangle 185"/>
            <p:cNvSpPr>
              <a:spLocks noChangeArrowheads="1"/>
            </p:cNvSpPr>
            <p:nvPr/>
          </p:nvSpPr>
          <p:spPr bwMode="auto">
            <a:xfrm>
              <a:off x="4186" y="2184"/>
              <a:ext cx="4" cy="676"/>
            </a:xfrm>
            <a:prstGeom prst="rect">
              <a:avLst/>
            </a:prstGeom>
            <a:solidFill>
              <a:srgbClr val="FFD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9" name="Rectangle 186"/>
            <p:cNvSpPr>
              <a:spLocks noChangeArrowheads="1"/>
            </p:cNvSpPr>
            <p:nvPr/>
          </p:nvSpPr>
          <p:spPr bwMode="auto">
            <a:xfrm>
              <a:off x="4190" y="2184"/>
              <a:ext cx="5" cy="676"/>
            </a:xfrm>
            <a:prstGeom prst="rect">
              <a:avLst/>
            </a:prstGeom>
            <a:solidFill>
              <a:srgbClr val="FFD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0" name="Rectangle 187"/>
            <p:cNvSpPr>
              <a:spLocks noChangeArrowheads="1"/>
            </p:cNvSpPr>
            <p:nvPr/>
          </p:nvSpPr>
          <p:spPr bwMode="auto">
            <a:xfrm>
              <a:off x="4195" y="2184"/>
              <a:ext cx="3" cy="676"/>
            </a:xfrm>
            <a:prstGeom prst="rect">
              <a:avLst/>
            </a:prstGeom>
            <a:solidFill>
              <a:srgbClr val="FFD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1" name="Rectangle 188"/>
            <p:cNvSpPr>
              <a:spLocks noChangeArrowheads="1"/>
            </p:cNvSpPr>
            <p:nvPr/>
          </p:nvSpPr>
          <p:spPr bwMode="auto">
            <a:xfrm>
              <a:off x="4198" y="2184"/>
              <a:ext cx="4" cy="676"/>
            </a:xfrm>
            <a:prstGeom prst="rect">
              <a:avLst/>
            </a:prstGeom>
            <a:solidFill>
              <a:srgbClr val="FFD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2" name="Rectangle 189"/>
            <p:cNvSpPr>
              <a:spLocks noChangeArrowheads="1"/>
            </p:cNvSpPr>
            <p:nvPr/>
          </p:nvSpPr>
          <p:spPr bwMode="auto">
            <a:xfrm>
              <a:off x="4202" y="2184"/>
              <a:ext cx="3" cy="676"/>
            </a:xfrm>
            <a:prstGeom prst="rect">
              <a:avLst/>
            </a:prstGeom>
            <a:solidFill>
              <a:srgbClr val="FFD1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3" name="Rectangle 190"/>
            <p:cNvSpPr>
              <a:spLocks noChangeArrowheads="1"/>
            </p:cNvSpPr>
            <p:nvPr/>
          </p:nvSpPr>
          <p:spPr bwMode="auto">
            <a:xfrm>
              <a:off x="4205" y="2184"/>
              <a:ext cx="6" cy="676"/>
            </a:xfrm>
            <a:prstGeom prst="rect">
              <a:avLst/>
            </a:prstGeom>
            <a:solidFill>
              <a:srgbClr val="FF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4" name="Rectangle 191"/>
            <p:cNvSpPr>
              <a:spLocks noChangeArrowheads="1"/>
            </p:cNvSpPr>
            <p:nvPr/>
          </p:nvSpPr>
          <p:spPr bwMode="auto">
            <a:xfrm>
              <a:off x="4211" y="2184"/>
              <a:ext cx="3" cy="676"/>
            </a:xfrm>
            <a:prstGeom prst="rect">
              <a:avLst/>
            </a:prstGeom>
            <a:solidFill>
              <a:srgbClr val="FFC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5" name="Rectangle 192"/>
            <p:cNvSpPr>
              <a:spLocks noChangeArrowheads="1"/>
            </p:cNvSpPr>
            <p:nvPr/>
          </p:nvSpPr>
          <p:spPr bwMode="auto">
            <a:xfrm>
              <a:off x="4214" y="2184"/>
              <a:ext cx="4" cy="676"/>
            </a:xfrm>
            <a:prstGeom prst="rect">
              <a:avLst/>
            </a:prstGeom>
            <a:solidFill>
              <a:srgbClr val="FFC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6" name="Rectangle 193"/>
            <p:cNvSpPr>
              <a:spLocks noChangeArrowheads="1"/>
            </p:cNvSpPr>
            <p:nvPr/>
          </p:nvSpPr>
          <p:spPr bwMode="auto">
            <a:xfrm>
              <a:off x="4218" y="2184"/>
              <a:ext cx="3" cy="676"/>
            </a:xfrm>
            <a:prstGeom prst="rect">
              <a:avLst/>
            </a:prstGeom>
            <a:solidFill>
              <a:srgbClr val="FFC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7" name="Rectangle 194"/>
            <p:cNvSpPr>
              <a:spLocks noChangeArrowheads="1"/>
            </p:cNvSpPr>
            <p:nvPr/>
          </p:nvSpPr>
          <p:spPr bwMode="auto">
            <a:xfrm>
              <a:off x="4221" y="2184"/>
              <a:ext cx="3" cy="676"/>
            </a:xfrm>
            <a:prstGeom prst="rect">
              <a:avLst/>
            </a:prstGeom>
            <a:solidFill>
              <a:srgbClr val="FFC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8" name="Rectangle 195"/>
            <p:cNvSpPr>
              <a:spLocks noChangeArrowheads="1"/>
            </p:cNvSpPr>
            <p:nvPr/>
          </p:nvSpPr>
          <p:spPr bwMode="auto">
            <a:xfrm>
              <a:off x="4224" y="2184"/>
              <a:ext cx="4" cy="676"/>
            </a:xfrm>
            <a:prstGeom prst="rect">
              <a:avLst/>
            </a:prstGeom>
            <a:solidFill>
              <a:srgbClr val="FFC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9" name="Rectangle 196"/>
            <p:cNvSpPr>
              <a:spLocks noChangeArrowheads="1"/>
            </p:cNvSpPr>
            <p:nvPr/>
          </p:nvSpPr>
          <p:spPr bwMode="auto">
            <a:xfrm>
              <a:off x="4228" y="2184"/>
              <a:ext cx="3" cy="676"/>
            </a:xfrm>
            <a:prstGeom prst="rect">
              <a:avLst/>
            </a:prstGeom>
            <a:solidFill>
              <a:srgbClr val="FFC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0" name="Rectangle 197"/>
            <p:cNvSpPr>
              <a:spLocks noChangeArrowheads="1"/>
            </p:cNvSpPr>
            <p:nvPr/>
          </p:nvSpPr>
          <p:spPr bwMode="auto">
            <a:xfrm>
              <a:off x="4231" y="2184"/>
              <a:ext cx="4" cy="676"/>
            </a:xfrm>
            <a:prstGeom prst="rect">
              <a:avLst/>
            </a:prstGeom>
            <a:solidFill>
              <a:srgbClr val="FF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1" name="Rectangle 198"/>
            <p:cNvSpPr>
              <a:spLocks noChangeArrowheads="1"/>
            </p:cNvSpPr>
            <p:nvPr/>
          </p:nvSpPr>
          <p:spPr bwMode="auto">
            <a:xfrm>
              <a:off x="4235" y="2184"/>
              <a:ext cx="2" cy="676"/>
            </a:xfrm>
            <a:prstGeom prst="rect">
              <a:avLst/>
            </a:prstGeom>
            <a:solidFill>
              <a:srgbClr val="FFB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2" name="Rectangle 199"/>
            <p:cNvSpPr>
              <a:spLocks noChangeArrowheads="1"/>
            </p:cNvSpPr>
            <p:nvPr/>
          </p:nvSpPr>
          <p:spPr bwMode="auto">
            <a:xfrm>
              <a:off x="4237" y="2184"/>
              <a:ext cx="3" cy="676"/>
            </a:xfrm>
            <a:prstGeom prst="rect">
              <a:avLst/>
            </a:prstGeom>
            <a:solidFill>
              <a:srgbClr val="FFB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3" name="Rectangle 200"/>
            <p:cNvSpPr>
              <a:spLocks noChangeArrowheads="1"/>
            </p:cNvSpPr>
            <p:nvPr/>
          </p:nvSpPr>
          <p:spPr bwMode="auto">
            <a:xfrm>
              <a:off x="4240" y="2184"/>
              <a:ext cx="4" cy="676"/>
            </a:xfrm>
            <a:prstGeom prst="rect">
              <a:avLst/>
            </a:prstGeom>
            <a:solidFill>
              <a:srgbClr val="FF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4" name="Rectangle 201"/>
            <p:cNvSpPr>
              <a:spLocks noChangeArrowheads="1"/>
            </p:cNvSpPr>
            <p:nvPr/>
          </p:nvSpPr>
          <p:spPr bwMode="auto">
            <a:xfrm>
              <a:off x="4244" y="2184"/>
              <a:ext cx="3" cy="676"/>
            </a:xfrm>
            <a:prstGeom prst="rect">
              <a:avLst/>
            </a:prstGeom>
            <a:solidFill>
              <a:srgbClr val="FFB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5" name="Rectangle 202"/>
            <p:cNvSpPr>
              <a:spLocks noChangeArrowheads="1"/>
            </p:cNvSpPr>
            <p:nvPr/>
          </p:nvSpPr>
          <p:spPr bwMode="auto">
            <a:xfrm>
              <a:off x="4247" y="2184"/>
              <a:ext cx="3" cy="676"/>
            </a:xfrm>
            <a:prstGeom prst="rect">
              <a:avLst/>
            </a:prstGeom>
            <a:solidFill>
              <a:srgbClr val="FFB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6" name="Rectangle 203"/>
            <p:cNvSpPr>
              <a:spLocks noChangeArrowheads="1"/>
            </p:cNvSpPr>
            <p:nvPr/>
          </p:nvSpPr>
          <p:spPr bwMode="auto">
            <a:xfrm>
              <a:off x="4250" y="2184"/>
              <a:ext cx="3" cy="676"/>
            </a:xfrm>
            <a:prstGeom prst="rect">
              <a:avLst/>
            </a:prstGeom>
            <a:solidFill>
              <a:srgbClr val="FFB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7" name="Rectangle 204"/>
            <p:cNvSpPr>
              <a:spLocks noChangeArrowheads="1"/>
            </p:cNvSpPr>
            <p:nvPr/>
          </p:nvSpPr>
          <p:spPr bwMode="auto">
            <a:xfrm>
              <a:off x="4253" y="2184"/>
              <a:ext cx="3" cy="676"/>
            </a:xfrm>
            <a:prstGeom prst="rect">
              <a:avLst/>
            </a:prstGeom>
            <a:solidFill>
              <a:srgbClr val="FFB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8" name="Rectangle 205"/>
            <p:cNvSpPr>
              <a:spLocks noChangeArrowheads="1"/>
            </p:cNvSpPr>
            <p:nvPr/>
          </p:nvSpPr>
          <p:spPr bwMode="auto">
            <a:xfrm>
              <a:off x="4256" y="2184"/>
              <a:ext cx="3" cy="676"/>
            </a:xfrm>
            <a:prstGeom prst="rect">
              <a:avLst/>
            </a:prstGeom>
            <a:solidFill>
              <a:srgbClr val="FFB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9" name="Rectangle 206"/>
            <p:cNvSpPr>
              <a:spLocks noChangeArrowheads="1"/>
            </p:cNvSpPr>
            <p:nvPr/>
          </p:nvSpPr>
          <p:spPr bwMode="auto">
            <a:xfrm>
              <a:off x="4259" y="2184"/>
              <a:ext cx="2" cy="676"/>
            </a:xfrm>
            <a:prstGeom prst="rect">
              <a:avLst/>
            </a:prstGeom>
            <a:solidFill>
              <a:srgbClr val="FFA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0" name="Rectangle 207"/>
            <p:cNvSpPr>
              <a:spLocks noChangeArrowheads="1"/>
            </p:cNvSpPr>
            <p:nvPr/>
          </p:nvSpPr>
          <p:spPr bwMode="auto">
            <a:xfrm>
              <a:off x="4261" y="2184"/>
              <a:ext cx="4" cy="676"/>
            </a:xfrm>
            <a:prstGeom prst="rect">
              <a:avLst/>
            </a:prstGeom>
            <a:solidFill>
              <a:srgbClr val="FF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1" name="Rectangle 208"/>
            <p:cNvSpPr>
              <a:spLocks noChangeArrowheads="1"/>
            </p:cNvSpPr>
            <p:nvPr/>
          </p:nvSpPr>
          <p:spPr bwMode="auto">
            <a:xfrm>
              <a:off x="4265" y="2184"/>
              <a:ext cx="3" cy="676"/>
            </a:xfrm>
            <a:prstGeom prst="rect">
              <a:avLst/>
            </a:prstGeom>
            <a:solidFill>
              <a:srgbClr val="FFA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2" name="Rectangle 209"/>
            <p:cNvSpPr>
              <a:spLocks noChangeArrowheads="1"/>
            </p:cNvSpPr>
            <p:nvPr/>
          </p:nvSpPr>
          <p:spPr bwMode="auto">
            <a:xfrm>
              <a:off x="4268" y="2184"/>
              <a:ext cx="3" cy="676"/>
            </a:xfrm>
            <a:prstGeom prst="rect">
              <a:avLst/>
            </a:prstGeom>
            <a:solidFill>
              <a:srgbClr val="FFA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3" name="Rectangle 210"/>
            <p:cNvSpPr>
              <a:spLocks noChangeArrowheads="1"/>
            </p:cNvSpPr>
            <p:nvPr/>
          </p:nvSpPr>
          <p:spPr bwMode="auto">
            <a:xfrm>
              <a:off x="4271" y="2184"/>
              <a:ext cx="2" cy="676"/>
            </a:xfrm>
            <a:prstGeom prst="rect">
              <a:avLst/>
            </a:prstGeom>
            <a:solidFill>
              <a:srgbClr val="FFA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4" name="Rectangle 211"/>
            <p:cNvSpPr>
              <a:spLocks noChangeArrowheads="1"/>
            </p:cNvSpPr>
            <p:nvPr/>
          </p:nvSpPr>
          <p:spPr bwMode="auto">
            <a:xfrm>
              <a:off x="4273" y="2184"/>
              <a:ext cx="3" cy="676"/>
            </a:xfrm>
            <a:prstGeom prst="rect">
              <a:avLst/>
            </a:prstGeom>
            <a:solidFill>
              <a:srgbClr val="FFA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5" name="Rectangle 212"/>
            <p:cNvSpPr>
              <a:spLocks noChangeArrowheads="1"/>
            </p:cNvSpPr>
            <p:nvPr/>
          </p:nvSpPr>
          <p:spPr bwMode="auto">
            <a:xfrm>
              <a:off x="4276" y="2184"/>
              <a:ext cx="3" cy="676"/>
            </a:xfrm>
            <a:prstGeom prst="rect">
              <a:avLst/>
            </a:prstGeom>
            <a:solidFill>
              <a:srgbClr val="FFA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6" name="Rectangle 213"/>
            <p:cNvSpPr>
              <a:spLocks noChangeArrowheads="1"/>
            </p:cNvSpPr>
            <p:nvPr/>
          </p:nvSpPr>
          <p:spPr bwMode="auto">
            <a:xfrm>
              <a:off x="4279" y="2184"/>
              <a:ext cx="3" cy="676"/>
            </a:xfrm>
            <a:prstGeom prst="rect">
              <a:avLst/>
            </a:prstGeom>
            <a:solidFill>
              <a:srgbClr val="FFA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7" name="Rectangle 214"/>
            <p:cNvSpPr>
              <a:spLocks noChangeArrowheads="1"/>
            </p:cNvSpPr>
            <p:nvPr/>
          </p:nvSpPr>
          <p:spPr bwMode="auto">
            <a:xfrm>
              <a:off x="4282" y="2184"/>
              <a:ext cx="3" cy="676"/>
            </a:xfrm>
            <a:prstGeom prst="rect">
              <a:avLst/>
            </a:prstGeom>
            <a:solidFill>
              <a:srgbClr val="FF9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8" name="Rectangle 215"/>
            <p:cNvSpPr>
              <a:spLocks noChangeArrowheads="1"/>
            </p:cNvSpPr>
            <p:nvPr/>
          </p:nvSpPr>
          <p:spPr bwMode="auto">
            <a:xfrm>
              <a:off x="4285" y="2184"/>
              <a:ext cx="3" cy="676"/>
            </a:xfrm>
            <a:prstGeom prst="rect">
              <a:avLst/>
            </a:prstGeom>
            <a:solidFill>
              <a:srgbClr val="FF9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9" name="Rectangle 216"/>
            <p:cNvSpPr>
              <a:spLocks noChangeArrowheads="1"/>
            </p:cNvSpPr>
            <p:nvPr/>
          </p:nvSpPr>
          <p:spPr bwMode="auto">
            <a:xfrm>
              <a:off x="4288" y="2184"/>
              <a:ext cx="3" cy="676"/>
            </a:xfrm>
            <a:prstGeom prst="rect">
              <a:avLst/>
            </a:prstGeom>
            <a:solidFill>
              <a:srgbClr val="FF9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0" name="Rectangle 217"/>
            <p:cNvSpPr>
              <a:spLocks noChangeArrowheads="1"/>
            </p:cNvSpPr>
            <p:nvPr/>
          </p:nvSpPr>
          <p:spPr bwMode="auto">
            <a:xfrm>
              <a:off x="4291" y="2184"/>
              <a:ext cx="1" cy="676"/>
            </a:xfrm>
            <a:prstGeom prst="rect">
              <a:avLst/>
            </a:prstGeom>
            <a:solidFill>
              <a:srgbClr val="FF9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1" name="Rectangle 218"/>
            <p:cNvSpPr>
              <a:spLocks noChangeArrowheads="1"/>
            </p:cNvSpPr>
            <p:nvPr/>
          </p:nvSpPr>
          <p:spPr bwMode="auto">
            <a:xfrm>
              <a:off x="4292" y="2184"/>
              <a:ext cx="4" cy="676"/>
            </a:xfrm>
            <a:prstGeom prst="rect">
              <a:avLst/>
            </a:prstGeom>
            <a:solidFill>
              <a:srgbClr val="FF9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2" name="Rectangle 219"/>
            <p:cNvSpPr>
              <a:spLocks noChangeArrowheads="1"/>
            </p:cNvSpPr>
            <p:nvPr/>
          </p:nvSpPr>
          <p:spPr bwMode="auto">
            <a:xfrm>
              <a:off x="4296" y="2184"/>
              <a:ext cx="2" cy="676"/>
            </a:xfrm>
            <a:prstGeom prst="rect">
              <a:avLst/>
            </a:prstGeom>
            <a:solidFill>
              <a:srgbClr val="FF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3" name="Rectangle 220"/>
            <p:cNvSpPr>
              <a:spLocks noChangeArrowheads="1"/>
            </p:cNvSpPr>
            <p:nvPr/>
          </p:nvSpPr>
          <p:spPr bwMode="auto">
            <a:xfrm>
              <a:off x="4298" y="2184"/>
              <a:ext cx="3" cy="676"/>
            </a:xfrm>
            <a:prstGeom prst="rect">
              <a:avLst/>
            </a:prstGeom>
            <a:solidFill>
              <a:srgbClr val="FF9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4" name="Rectangle 221"/>
            <p:cNvSpPr>
              <a:spLocks noChangeArrowheads="1"/>
            </p:cNvSpPr>
            <p:nvPr/>
          </p:nvSpPr>
          <p:spPr bwMode="auto">
            <a:xfrm>
              <a:off x="4301" y="2184"/>
              <a:ext cx="3" cy="676"/>
            </a:xfrm>
            <a:prstGeom prst="rect">
              <a:avLst/>
            </a:prstGeom>
            <a:solidFill>
              <a:srgbClr val="FF9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5" name="Rectangle 222"/>
            <p:cNvSpPr>
              <a:spLocks noChangeArrowheads="1"/>
            </p:cNvSpPr>
            <p:nvPr/>
          </p:nvSpPr>
          <p:spPr bwMode="auto">
            <a:xfrm>
              <a:off x="4304" y="2184"/>
              <a:ext cx="2" cy="676"/>
            </a:xfrm>
            <a:prstGeom prst="rect">
              <a:avLst/>
            </a:prstGeom>
            <a:solidFill>
              <a:srgbClr val="FF8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6" name="Rectangle 223"/>
            <p:cNvSpPr>
              <a:spLocks noChangeArrowheads="1"/>
            </p:cNvSpPr>
            <p:nvPr/>
          </p:nvSpPr>
          <p:spPr bwMode="auto">
            <a:xfrm>
              <a:off x="4306" y="2184"/>
              <a:ext cx="4" cy="676"/>
            </a:xfrm>
            <a:prstGeom prst="rect">
              <a:avLst/>
            </a:prstGeom>
            <a:solidFill>
              <a:srgbClr val="FF8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7" name="Rectangle 224"/>
            <p:cNvSpPr>
              <a:spLocks noChangeArrowheads="1"/>
            </p:cNvSpPr>
            <p:nvPr/>
          </p:nvSpPr>
          <p:spPr bwMode="auto">
            <a:xfrm>
              <a:off x="4310" y="2184"/>
              <a:ext cx="1" cy="676"/>
            </a:xfrm>
            <a:prstGeom prst="rect">
              <a:avLst/>
            </a:prstGeom>
            <a:solidFill>
              <a:srgbClr val="FF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8" name="Rectangle 225"/>
            <p:cNvSpPr>
              <a:spLocks noChangeArrowheads="1"/>
            </p:cNvSpPr>
            <p:nvPr/>
          </p:nvSpPr>
          <p:spPr bwMode="auto">
            <a:xfrm>
              <a:off x="4311" y="2184"/>
              <a:ext cx="3" cy="676"/>
            </a:xfrm>
            <a:prstGeom prst="rect">
              <a:avLst/>
            </a:prstGeom>
            <a:solidFill>
              <a:srgbClr val="FF8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9" name="Rectangle 226"/>
            <p:cNvSpPr>
              <a:spLocks noChangeArrowheads="1"/>
            </p:cNvSpPr>
            <p:nvPr/>
          </p:nvSpPr>
          <p:spPr bwMode="auto">
            <a:xfrm>
              <a:off x="4314" y="2184"/>
              <a:ext cx="3" cy="676"/>
            </a:xfrm>
            <a:prstGeom prst="rect">
              <a:avLst/>
            </a:prstGeom>
            <a:solidFill>
              <a:srgbClr val="FF8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0" name="Rectangle 227"/>
            <p:cNvSpPr>
              <a:spLocks noChangeArrowheads="1"/>
            </p:cNvSpPr>
            <p:nvPr/>
          </p:nvSpPr>
          <p:spPr bwMode="auto">
            <a:xfrm>
              <a:off x="4317" y="2184"/>
              <a:ext cx="3" cy="676"/>
            </a:xfrm>
            <a:prstGeom prst="rect">
              <a:avLst/>
            </a:prstGeom>
            <a:solidFill>
              <a:srgbClr val="FF8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1" name="Rectangle 228"/>
            <p:cNvSpPr>
              <a:spLocks noChangeArrowheads="1"/>
            </p:cNvSpPr>
            <p:nvPr/>
          </p:nvSpPr>
          <p:spPr bwMode="auto">
            <a:xfrm>
              <a:off x="4320" y="2184"/>
              <a:ext cx="2" cy="676"/>
            </a:xfrm>
            <a:prstGeom prst="rect">
              <a:avLst/>
            </a:prstGeom>
            <a:solidFill>
              <a:srgbClr val="FF8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2" name="Rectangle 229"/>
            <p:cNvSpPr>
              <a:spLocks noChangeArrowheads="1"/>
            </p:cNvSpPr>
            <p:nvPr/>
          </p:nvSpPr>
          <p:spPr bwMode="auto">
            <a:xfrm>
              <a:off x="4322" y="2184"/>
              <a:ext cx="3" cy="676"/>
            </a:xfrm>
            <a:prstGeom prst="rect">
              <a:avLst/>
            </a:prstGeom>
            <a:solidFill>
              <a:srgbClr val="FF8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3" name="Rectangle 230"/>
            <p:cNvSpPr>
              <a:spLocks noChangeArrowheads="1"/>
            </p:cNvSpPr>
            <p:nvPr/>
          </p:nvSpPr>
          <p:spPr bwMode="auto">
            <a:xfrm>
              <a:off x="4325" y="2184"/>
              <a:ext cx="3" cy="676"/>
            </a:xfrm>
            <a:prstGeom prst="rect">
              <a:avLst/>
            </a:prstGeom>
            <a:solidFill>
              <a:srgbClr val="FF7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4" name="Rectangle 231"/>
            <p:cNvSpPr>
              <a:spLocks noChangeArrowheads="1"/>
            </p:cNvSpPr>
            <p:nvPr/>
          </p:nvSpPr>
          <p:spPr bwMode="auto">
            <a:xfrm>
              <a:off x="4328" y="2184"/>
              <a:ext cx="3" cy="676"/>
            </a:xfrm>
            <a:prstGeom prst="rect">
              <a:avLst/>
            </a:prstGeom>
            <a:solidFill>
              <a:srgbClr val="FF7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5" name="Rectangle 232"/>
            <p:cNvSpPr>
              <a:spLocks noChangeArrowheads="1"/>
            </p:cNvSpPr>
            <p:nvPr/>
          </p:nvSpPr>
          <p:spPr bwMode="auto">
            <a:xfrm>
              <a:off x="4331" y="2184"/>
              <a:ext cx="2" cy="676"/>
            </a:xfrm>
            <a:prstGeom prst="rect">
              <a:avLst/>
            </a:prstGeom>
            <a:solidFill>
              <a:srgbClr val="FF7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6" name="Rectangle 233"/>
            <p:cNvSpPr>
              <a:spLocks noChangeArrowheads="1"/>
            </p:cNvSpPr>
            <p:nvPr/>
          </p:nvSpPr>
          <p:spPr bwMode="auto">
            <a:xfrm>
              <a:off x="4333" y="2184"/>
              <a:ext cx="3" cy="676"/>
            </a:xfrm>
            <a:prstGeom prst="rect">
              <a:avLst/>
            </a:prstGeom>
            <a:solidFill>
              <a:srgbClr val="FF7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7" name="Rectangle 234"/>
            <p:cNvSpPr>
              <a:spLocks noChangeArrowheads="1"/>
            </p:cNvSpPr>
            <p:nvPr/>
          </p:nvSpPr>
          <p:spPr bwMode="auto">
            <a:xfrm>
              <a:off x="4336" y="2184"/>
              <a:ext cx="2" cy="676"/>
            </a:xfrm>
            <a:prstGeom prst="rect">
              <a:avLst/>
            </a:prstGeom>
            <a:solidFill>
              <a:srgbClr val="FF7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8" name="Rectangle 235"/>
            <p:cNvSpPr>
              <a:spLocks noChangeArrowheads="1"/>
            </p:cNvSpPr>
            <p:nvPr/>
          </p:nvSpPr>
          <p:spPr bwMode="auto">
            <a:xfrm>
              <a:off x="4338" y="2184"/>
              <a:ext cx="3" cy="676"/>
            </a:xfrm>
            <a:prstGeom prst="rect">
              <a:avLst/>
            </a:prstGeom>
            <a:solidFill>
              <a:srgbClr val="FF7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9" name="Rectangle 236"/>
            <p:cNvSpPr>
              <a:spLocks noChangeArrowheads="1"/>
            </p:cNvSpPr>
            <p:nvPr/>
          </p:nvSpPr>
          <p:spPr bwMode="auto">
            <a:xfrm>
              <a:off x="4341" y="2184"/>
              <a:ext cx="3" cy="676"/>
            </a:xfrm>
            <a:prstGeom prst="rect">
              <a:avLst/>
            </a:prstGeom>
            <a:solidFill>
              <a:srgbClr val="FF7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0" name="Rectangle 237"/>
            <p:cNvSpPr>
              <a:spLocks noChangeArrowheads="1"/>
            </p:cNvSpPr>
            <p:nvPr/>
          </p:nvSpPr>
          <p:spPr bwMode="auto">
            <a:xfrm>
              <a:off x="4344" y="2184"/>
              <a:ext cx="2" cy="676"/>
            </a:xfrm>
            <a:prstGeom prst="rect">
              <a:avLst/>
            </a:prstGeom>
            <a:solidFill>
              <a:srgbClr val="FF7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1" name="Rectangle 238"/>
            <p:cNvSpPr>
              <a:spLocks noChangeArrowheads="1"/>
            </p:cNvSpPr>
            <p:nvPr/>
          </p:nvSpPr>
          <p:spPr bwMode="auto">
            <a:xfrm>
              <a:off x="4346" y="2184"/>
              <a:ext cx="2" cy="676"/>
            </a:xfrm>
            <a:prstGeom prst="rect">
              <a:avLst/>
            </a:prstGeom>
            <a:solidFill>
              <a:srgbClr val="FF6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2" name="Rectangle 239"/>
            <p:cNvSpPr>
              <a:spLocks noChangeArrowheads="1"/>
            </p:cNvSpPr>
            <p:nvPr/>
          </p:nvSpPr>
          <p:spPr bwMode="auto">
            <a:xfrm>
              <a:off x="4348" y="2184"/>
              <a:ext cx="3" cy="676"/>
            </a:xfrm>
            <a:prstGeom prst="rect">
              <a:avLst/>
            </a:prstGeom>
            <a:solidFill>
              <a:srgbClr val="FF6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3" name="Rectangle 240"/>
            <p:cNvSpPr>
              <a:spLocks noChangeArrowheads="1"/>
            </p:cNvSpPr>
            <p:nvPr/>
          </p:nvSpPr>
          <p:spPr bwMode="auto">
            <a:xfrm>
              <a:off x="4351" y="2184"/>
              <a:ext cx="3" cy="676"/>
            </a:xfrm>
            <a:prstGeom prst="rect">
              <a:avLst/>
            </a:prstGeom>
            <a:solidFill>
              <a:srgbClr val="FF6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4" name="Rectangle 241"/>
            <p:cNvSpPr>
              <a:spLocks noChangeArrowheads="1"/>
            </p:cNvSpPr>
            <p:nvPr/>
          </p:nvSpPr>
          <p:spPr bwMode="auto">
            <a:xfrm>
              <a:off x="4354" y="2184"/>
              <a:ext cx="3" cy="676"/>
            </a:xfrm>
            <a:prstGeom prst="rect">
              <a:avLst/>
            </a:prstGeom>
            <a:solidFill>
              <a:srgbClr val="FF6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5" name="Rectangle 242"/>
            <p:cNvSpPr>
              <a:spLocks noChangeArrowheads="1"/>
            </p:cNvSpPr>
            <p:nvPr/>
          </p:nvSpPr>
          <p:spPr bwMode="auto">
            <a:xfrm>
              <a:off x="4357" y="2184"/>
              <a:ext cx="2" cy="676"/>
            </a:xfrm>
            <a:prstGeom prst="rect">
              <a:avLst/>
            </a:prstGeom>
            <a:solidFill>
              <a:srgbClr val="FF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6" name="Rectangle 243"/>
            <p:cNvSpPr>
              <a:spLocks noChangeArrowheads="1"/>
            </p:cNvSpPr>
            <p:nvPr/>
          </p:nvSpPr>
          <p:spPr bwMode="auto">
            <a:xfrm>
              <a:off x="4359" y="2184"/>
              <a:ext cx="3" cy="676"/>
            </a:xfrm>
            <a:prstGeom prst="rect">
              <a:avLst/>
            </a:prstGeom>
            <a:solidFill>
              <a:srgbClr val="FF6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7" name="Rectangle 244"/>
            <p:cNvSpPr>
              <a:spLocks noChangeArrowheads="1"/>
            </p:cNvSpPr>
            <p:nvPr/>
          </p:nvSpPr>
          <p:spPr bwMode="auto">
            <a:xfrm>
              <a:off x="4362" y="2184"/>
              <a:ext cx="2" cy="676"/>
            </a:xfrm>
            <a:prstGeom prst="rect">
              <a:avLst/>
            </a:prstGeom>
            <a:solidFill>
              <a:srgbClr val="FF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8" name="Rectangle 245"/>
            <p:cNvSpPr>
              <a:spLocks noChangeArrowheads="1"/>
            </p:cNvSpPr>
            <p:nvPr/>
          </p:nvSpPr>
          <p:spPr bwMode="auto">
            <a:xfrm>
              <a:off x="4364" y="2184"/>
              <a:ext cx="2" cy="676"/>
            </a:xfrm>
            <a:prstGeom prst="rect">
              <a:avLst/>
            </a:prstGeom>
            <a:solidFill>
              <a:srgbClr val="FF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9" name="Rectangle 246"/>
            <p:cNvSpPr>
              <a:spLocks noChangeArrowheads="1"/>
            </p:cNvSpPr>
            <p:nvPr/>
          </p:nvSpPr>
          <p:spPr bwMode="auto">
            <a:xfrm>
              <a:off x="4366" y="2184"/>
              <a:ext cx="3" cy="676"/>
            </a:xfrm>
            <a:prstGeom prst="rect">
              <a:avLst/>
            </a:prstGeom>
            <a:solidFill>
              <a:srgbClr val="FF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0" name="Rectangle 247"/>
            <p:cNvSpPr>
              <a:spLocks noChangeArrowheads="1"/>
            </p:cNvSpPr>
            <p:nvPr/>
          </p:nvSpPr>
          <p:spPr bwMode="auto">
            <a:xfrm>
              <a:off x="4369" y="2184"/>
              <a:ext cx="4" cy="676"/>
            </a:xfrm>
            <a:prstGeom prst="rect">
              <a:avLst/>
            </a:prstGeom>
            <a:solidFill>
              <a:srgbClr val="FF5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1" name="Rectangle 248"/>
            <p:cNvSpPr>
              <a:spLocks noChangeArrowheads="1"/>
            </p:cNvSpPr>
            <p:nvPr/>
          </p:nvSpPr>
          <p:spPr bwMode="auto">
            <a:xfrm>
              <a:off x="4373" y="2184"/>
              <a:ext cx="1" cy="676"/>
            </a:xfrm>
            <a:prstGeom prst="rect">
              <a:avLst/>
            </a:prstGeom>
            <a:solidFill>
              <a:srgbClr val="FF5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2" name="Rectangle 249"/>
            <p:cNvSpPr>
              <a:spLocks noChangeArrowheads="1"/>
            </p:cNvSpPr>
            <p:nvPr/>
          </p:nvSpPr>
          <p:spPr bwMode="auto">
            <a:xfrm>
              <a:off x="4374" y="2184"/>
              <a:ext cx="4" cy="676"/>
            </a:xfrm>
            <a:prstGeom prst="rect">
              <a:avLst/>
            </a:prstGeom>
            <a:solidFill>
              <a:srgbClr val="FF5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3" name="Rectangle 250"/>
            <p:cNvSpPr>
              <a:spLocks noChangeArrowheads="1"/>
            </p:cNvSpPr>
            <p:nvPr/>
          </p:nvSpPr>
          <p:spPr bwMode="auto">
            <a:xfrm>
              <a:off x="4378" y="2184"/>
              <a:ext cx="2" cy="676"/>
            </a:xfrm>
            <a:prstGeom prst="rect">
              <a:avLst/>
            </a:prstGeom>
            <a:solidFill>
              <a:srgbClr val="FF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4" name="Rectangle 251"/>
            <p:cNvSpPr>
              <a:spLocks noChangeArrowheads="1"/>
            </p:cNvSpPr>
            <p:nvPr/>
          </p:nvSpPr>
          <p:spPr bwMode="auto">
            <a:xfrm>
              <a:off x="4380" y="2184"/>
              <a:ext cx="3" cy="676"/>
            </a:xfrm>
            <a:prstGeom prst="rect">
              <a:avLst/>
            </a:prstGeom>
            <a:solidFill>
              <a:srgbClr val="FF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5" name="Rectangle 252"/>
            <p:cNvSpPr>
              <a:spLocks noChangeArrowheads="1"/>
            </p:cNvSpPr>
            <p:nvPr/>
          </p:nvSpPr>
          <p:spPr bwMode="auto">
            <a:xfrm>
              <a:off x="4383" y="2184"/>
              <a:ext cx="2" cy="676"/>
            </a:xfrm>
            <a:prstGeom prst="rect">
              <a:avLst/>
            </a:prstGeom>
            <a:solidFill>
              <a:srgbClr val="FF5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6" name="Rectangle 253"/>
            <p:cNvSpPr>
              <a:spLocks noChangeArrowheads="1"/>
            </p:cNvSpPr>
            <p:nvPr/>
          </p:nvSpPr>
          <p:spPr bwMode="auto">
            <a:xfrm>
              <a:off x="4385" y="2184"/>
              <a:ext cx="3" cy="676"/>
            </a:xfrm>
            <a:prstGeom prst="rect">
              <a:avLst/>
            </a:prstGeom>
            <a:solidFill>
              <a:srgbClr val="FF5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7" name="Rectangle 254"/>
            <p:cNvSpPr>
              <a:spLocks noChangeArrowheads="1"/>
            </p:cNvSpPr>
            <p:nvPr/>
          </p:nvSpPr>
          <p:spPr bwMode="auto">
            <a:xfrm>
              <a:off x="4388" y="2184"/>
              <a:ext cx="2" cy="676"/>
            </a:xfrm>
            <a:prstGeom prst="rect">
              <a:avLst/>
            </a:prstGeom>
            <a:solidFill>
              <a:srgbClr val="FF4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8" name="Rectangle 255"/>
            <p:cNvSpPr>
              <a:spLocks noChangeArrowheads="1"/>
            </p:cNvSpPr>
            <p:nvPr/>
          </p:nvSpPr>
          <p:spPr bwMode="auto">
            <a:xfrm>
              <a:off x="4390" y="2184"/>
              <a:ext cx="3" cy="676"/>
            </a:xfrm>
            <a:prstGeom prst="rect">
              <a:avLst/>
            </a:prstGeom>
            <a:solidFill>
              <a:srgbClr val="FF4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9" name="Rectangle 256"/>
            <p:cNvSpPr>
              <a:spLocks noChangeArrowheads="1"/>
            </p:cNvSpPr>
            <p:nvPr/>
          </p:nvSpPr>
          <p:spPr bwMode="auto">
            <a:xfrm>
              <a:off x="4393" y="2184"/>
              <a:ext cx="3" cy="676"/>
            </a:xfrm>
            <a:prstGeom prst="rect">
              <a:avLst/>
            </a:prstGeom>
            <a:solidFill>
              <a:srgbClr val="FF4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0" name="Rectangle 257"/>
            <p:cNvSpPr>
              <a:spLocks noChangeArrowheads="1"/>
            </p:cNvSpPr>
            <p:nvPr/>
          </p:nvSpPr>
          <p:spPr bwMode="auto">
            <a:xfrm>
              <a:off x="4396" y="2184"/>
              <a:ext cx="1" cy="676"/>
            </a:xfrm>
            <a:prstGeom prst="rect">
              <a:avLst/>
            </a:prstGeom>
            <a:solidFill>
              <a:srgbClr val="FF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1" name="Rectangle 258"/>
            <p:cNvSpPr>
              <a:spLocks noChangeArrowheads="1"/>
            </p:cNvSpPr>
            <p:nvPr/>
          </p:nvSpPr>
          <p:spPr bwMode="auto">
            <a:xfrm>
              <a:off x="4397" y="2184"/>
              <a:ext cx="3" cy="676"/>
            </a:xfrm>
            <a:prstGeom prst="rect">
              <a:avLst/>
            </a:prstGeom>
            <a:solidFill>
              <a:srgbClr val="FF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2" name="Rectangle 259"/>
            <p:cNvSpPr>
              <a:spLocks noChangeArrowheads="1"/>
            </p:cNvSpPr>
            <p:nvPr/>
          </p:nvSpPr>
          <p:spPr bwMode="auto">
            <a:xfrm>
              <a:off x="4400" y="2184"/>
              <a:ext cx="3" cy="676"/>
            </a:xfrm>
            <a:prstGeom prst="rect">
              <a:avLst/>
            </a:prstGeom>
            <a:solidFill>
              <a:srgbClr val="FF4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3" name="Rectangle 260"/>
            <p:cNvSpPr>
              <a:spLocks noChangeArrowheads="1"/>
            </p:cNvSpPr>
            <p:nvPr/>
          </p:nvSpPr>
          <p:spPr bwMode="auto">
            <a:xfrm>
              <a:off x="4403" y="2184"/>
              <a:ext cx="2" cy="676"/>
            </a:xfrm>
            <a:prstGeom prst="rect">
              <a:avLst/>
            </a:prstGeom>
            <a:solidFill>
              <a:srgbClr val="FF4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4" name="Rectangle 261"/>
            <p:cNvSpPr>
              <a:spLocks noChangeArrowheads="1"/>
            </p:cNvSpPr>
            <p:nvPr/>
          </p:nvSpPr>
          <p:spPr bwMode="auto">
            <a:xfrm>
              <a:off x="4405" y="2184"/>
              <a:ext cx="3" cy="676"/>
            </a:xfrm>
            <a:prstGeom prst="rect">
              <a:avLst/>
            </a:prstGeom>
            <a:solidFill>
              <a:srgbClr val="FF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5" name="Rectangle 262"/>
            <p:cNvSpPr>
              <a:spLocks noChangeArrowheads="1"/>
            </p:cNvSpPr>
            <p:nvPr/>
          </p:nvSpPr>
          <p:spPr bwMode="auto">
            <a:xfrm>
              <a:off x="4408" y="2184"/>
              <a:ext cx="3" cy="676"/>
            </a:xfrm>
            <a:prstGeom prst="rect">
              <a:avLst/>
            </a:prstGeom>
            <a:solidFill>
              <a:srgbClr val="FF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6" name="Rectangle 263"/>
            <p:cNvSpPr>
              <a:spLocks noChangeArrowheads="1"/>
            </p:cNvSpPr>
            <p:nvPr/>
          </p:nvSpPr>
          <p:spPr bwMode="auto">
            <a:xfrm>
              <a:off x="4411" y="2184"/>
              <a:ext cx="2" cy="676"/>
            </a:xfrm>
            <a:prstGeom prst="rect">
              <a:avLst/>
            </a:prstGeom>
            <a:solidFill>
              <a:srgbClr val="FF3E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7" name="Rectangle 264"/>
            <p:cNvSpPr>
              <a:spLocks noChangeArrowheads="1"/>
            </p:cNvSpPr>
            <p:nvPr/>
          </p:nvSpPr>
          <p:spPr bwMode="auto">
            <a:xfrm>
              <a:off x="4413" y="2184"/>
              <a:ext cx="2" cy="676"/>
            </a:xfrm>
            <a:prstGeom prst="rect">
              <a:avLst/>
            </a:prstGeom>
            <a:solidFill>
              <a:srgbClr val="FF3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8" name="Rectangle 265"/>
            <p:cNvSpPr>
              <a:spLocks noChangeArrowheads="1"/>
            </p:cNvSpPr>
            <p:nvPr/>
          </p:nvSpPr>
          <p:spPr bwMode="auto">
            <a:xfrm>
              <a:off x="4415" y="2184"/>
              <a:ext cx="2" cy="676"/>
            </a:xfrm>
            <a:prstGeom prst="rect">
              <a:avLst/>
            </a:prstGeom>
            <a:solidFill>
              <a:srgbClr val="FF3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9" name="Rectangle 266"/>
            <p:cNvSpPr>
              <a:spLocks noChangeArrowheads="1"/>
            </p:cNvSpPr>
            <p:nvPr/>
          </p:nvSpPr>
          <p:spPr bwMode="auto">
            <a:xfrm>
              <a:off x="4417" y="2184"/>
              <a:ext cx="2" cy="676"/>
            </a:xfrm>
            <a:prstGeom prst="rect">
              <a:avLst/>
            </a:prstGeom>
            <a:solidFill>
              <a:srgbClr val="FF3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0" name="Rectangle 267"/>
            <p:cNvSpPr>
              <a:spLocks noChangeArrowheads="1"/>
            </p:cNvSpPr>
            <p:nvPr/>
          </p:nvSpPr>
          <p:spPr bwMode="auto">
            <a:xfrm>
              <a:off x="4419" y="2184"/>
              <a:ext cx="3" cy="676"/>
            </a:xfrm>
            <a:prstGeom prst="rect">
              <a:avLst/>
            </a:prstGeom>
            <a:solidFill>
              <a:srgbClr val="FF3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1" name="Rectangle 268"/>
            <p:cNvSpPr>
              <a:spLocks noChangeArrowheads="1"/>
            </p:cNvSpPr>
            <p:nvPr/>
          </p:nvSpPr>
          <p:spPr bwMode="auto">
            <a:xfrm>
              <a:off x="4422" y="2184"/>
              <a:ext cx="1" cy="676"/>
            </a:xfrm>
            <a:prstGeom prst="rect">
              <a:avLst/>
            </a:prstGeom>
            <a:solidFill>
              <a:srgbClr val="FF3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2" name="Rectangle 269"/>
            <p:cNvSpPr>
              <a:spLocks noChangeArrowheads="1"/>
            </p:cNvSpPr>
            <p:nvPr/>
          </p:nvSpPr>
          <p:spPr bwMode="auto">
            <a:xfrm>
              <a:off x="4423" y="2184"/>
              <a:ext cx="4" cy="676"/>
            </a:xfrm>
            <a:prstGeom prst="rect">
              <a:avLst/>
            </a:prstGeom>
            <a:solidFill>
              <a:srgbClr val="FF3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3" name="Rectangle 270"/>
            <p:cNvSpPr>
              <a:spLocks noChangeArrowheads="1"/>
            </p:cNvSpPr>
            <p:nvPr/>
          </p:nvSpPr>
          <p:spPr bwMode="auto">
            <a:xfrm>
              <a:off x="4427" y="2184"/>
              <a:ext cx="2" cy="676"/>
            </a:xfrm>
            <a:prstGeom prst="rect">
              <a:avLst/>
            </a:prstGeom>
            <a:solidFill>
              <a:srgbClr val="FF3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4" name="Rectangle 271"/>
            <p:cNvSpPr>
              <a:spLocks noChangeArrowheads="1"/>
            </p:cNvSpPr>
            <p:nvPr/>
          </p:nvSpPr>
          <p:spPr bwMode="auto">
            <a:xfrm>
              <a:off x="4429" y="2184"/>
              <a:ext cx="1" cy="676"/>
            </a:xfrm>
            <a:prstGeom prst="rect">
              <a:avLst/>
            </a:prstGeom>
            <a:solidFill>
              <a:srgbClr val="FF3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5" name="Rectangle 272"/>
            <p:cNvSpPr>
              <a:spLocks noChangeArrowheads="1"/>
            </p:cNvSpPr>
            <p:nvPr/>
          </p:nvSpPr>
          <p:spPr bwMode="auto">
            <a:xfrm>
              <a:off x="4430" y="2184"/>
              <a:ext cx="2" cy="676"/>
            </a:xfrm>
            <a:prstGeom prst="rect">
              <a:avLst/>
            </a:prstGeom>
            <a:solidFill>
              <a:srgbClr val="FF2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6" name="Rectangle 273"/>
            <p:cNvSpPr>
              <a:spLocks noChangeArrowheads="1"/>
            </p:cNvSpPr>
            <p:nvPr/>
          </p:nvSpPr>
          <p:spPr bwMode="auto">
            <a:xfrm>
              <a:off x="4432" y="2184"/>
              <a:ext cx="3" cy="676"/>
            </a:xfrm>
            <a:prstGeom prst="rect">
              <a:avLst/>
            </a:prstGeom>
            <a:solidFill>
              <a:srgbClr val="FF2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7" name="Rectangle 274"/>
            <p:cNvSpPr>
              <a:spLocks noChangeArrowheads="1"/>
            </p:cNvSpPr>
            <p:nvPr/>
          </p:nvSpPr>
          <p:spPr bwMode="auto">
            <a:xfrm>
              <a:off x="4435" y="2184"/>
              <a:ext cx="2" cy="676"/>
            </a:xfrm>
            <a:prstGeom prst="rect">
              <a:avLst/>
            </a:prstGeom>
            <a:solidFill>
              <a:srgbClr val="FF2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8" name="Rectangle 275"/>
            <p:cNvSpPr>
              <a:spLocks noChangeArrowheads="1"/>
            </p:cNvSpPr>
            <p:nvPr/>
          </p:nvSpPr>
          <p:spPr bwMode="auto">
            <a:xfrm>
              <a:off x="4437" y="2184"/>
              <a:ext cx="2" cy="676"/>
            </a:xfrm>
            <a:prstGeom prst="rect">
              <a:avLst/>
            </a:prstGeom>
            <a:solidFill>
              <a:srgbClr val="FF2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9" name="Rectangle 276"/>
            <p:cNvSpPr>
              <a:spLocks noChangeArrowheads="1"/>
            </p:cNvSpPr>
            <p:nvPr/>
          </p:nvSpPr>
          <p:spPr bwMode="auto">
            <a:xfrm>
              <a:off x="4439" y="2184"/>
              <a:ext cx="3" cy="676"/>
            </a:xfrm>
            <a:prstGeom prst="rect">
              <a:avLst/>
            </a:prstGeom>
            <a:solidFill>
              <a:srgbClr val="FF2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0" name="Rectangle 277"/>
            <p:cNvSpPr>
              <a:spLocks noChangeArrowheads="1"/>
            </p:cNvSpPr>
            <p:nvPr/>
          </p:nvSpPr>
          <p:spPr bwMode="auto">
            <a:xfrm>
              <a:off x="4442" y="2184"/>
              <a:ext cx="1" cy="676"/>
            </a:xfrm>
            <a:prstGeom prst="rect">
              <a:avLst/>
            </a:prstGeom>
            <a:solidFill>
              <a:srgbClr val="FF26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1" name="Rectangle 278"/>
            <p:cNvSpPr>
              <a:spLocks noChangeArrowheads="1"/>
            </p:cNvSpPr>
            <p:nvPr/>
          </p:nvSpPr>
          <p:spPr bwMode="auto">
            <a:xfrm>
              <a:off x="4442" y="2184"/>
              <a:ext cx="3" cy="676"/>
            </a:xfrm>
            <a:prstGeom prst="rect">
              <a:avLst/>
            </a:prstGeom>
            <a:solidFill>
              <a:srgbClr val="FF2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2" name="Rectangle 279"/>
            <p:cNvSpPr>
              <a:spLocks noChangeArrowheads="1"/>
            </p:cNvSpPr>
            <p:nvPr/>
          </p:nvSpPr>
          <p:spPr bwMode="auto">
            <a:xfrm>
              <a:off x="4445" y="2184"/>
              <a:ext cx="2" cy="676"/>
            </a:xfrm>
            <a:prstGeom prst="rect">
              <a:avLst/>
            </a:prstGeom>
            <a:solidFill>
              <a:srgbClr val="FF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3" name="Rectangle 280"/>
            <p:cNvSpPr>
              <a:spLocks noChangeArrowheads="1"/>
            </p:cNvSpPr>
            <p:nvPr/>
          </p:nvSpPr>
          <p:spPr bwMode="auto">
            <a:xfrm>
              <a:off x="4447" y="2184"/>
              <a:ext cx="2" cy="676"/>
            </a:xfrm>
            <a:prstGeom prst="rect">
              <a:avLst/>
            </a:prstGeom>
            <a:solidFill>
              <a:srgbClr val="FF2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4" name="Rectangle 281"/>
            <p:cNvSpPr>
              <a:spLocks noChangeArrowheads="1"/>
            </p:cNvSpPr>
            <p:nvPr/>
          </p:nvSpPr>
          <p:spPr bwMode="auto">
            <a:xfrm>
              <a:off x="4449" y="2184"/>
              <a:ext cx="1" cy="676"/>
            </a:xfrm>
            <a:prstGeom prst="rect">
              <a:avLst/>
            </a:prstGeom>
            <a:solidFill>
              <a:srgbClr val="FF1F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5" name="Rectangle 282"/>
            <p:cNvSpPr>
              <a:spLocks noChangeArrowheads="1"/>
            </p:cNvSpPr>
            <p:nvPr/>
          </p:nvSpPr>
          <p:spPr bwMode="auto">
            <a:xfrm>
              <a:off x="4450" y="2184"/>
              <a:ext cx="2" cy="676"/>
            </a:xfrm>
            <a:prstGeom prst="rect">
              <a:avLst/>
            </a:prstGeom>
            <a:solidFill>
              <a:srgbClr val="FF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6" name="Rectangle 283"/>
            <p:cNvSpPr>
              <a:spLocks noChangeArrowheads="1"/>
            </p:cNvSpPr>
            <p:nvPr/>
          </p:nvSpPr>
          <p:spPr bwMode="auto">
            <a:xfrm>
              <a:off x="4452" y="2184"/>
              <a:ext cx="2" cy="676"/>
            </a:xfrm>
            <a:prstGeom prst="rect">
              <a:avLst/>
            </a:prstGeom>
            <a:solidFill>
              <a:srgbClr val="FF1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7" name="Rectangle 284"/>
            <p:cNvSpPr>
              <a:spLocks noChangeArrowheads="1"/>
            </p:cNvSpPr>
            <p:nvPr/>
          </p:nvSpPr>
          <p:spPr bwMode="auto">
            <a:xfrm>
              <a:off x="4454" y="2184"/>
              <a:ext cx="3" cy="676"/>
            </a:xfrm>
            <a:prstGeom prst="rect">
              <a:avLst/>
            </a:prstGeom>
            <a:solidFill>
              <a:srgbClr val="FF1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8" name="Rectangle 285"/>
            <p:cNvSpPr>
              <a:spLocks noChangeArrowheads="1"/>
            </p:cNvSpPr>
            <p:nvPr/>
          </p:nvSpPr>
          <p:spPr bwMode="auto">
            <a:xfrm>
              <a:off x="4457" y="2184"/>
              <a:ext cx="1" cy="676"/>
            </a:xfrm>
            <a:prstGeom prst="rect">
              <a:avLst/>
            </a:prstGeom>
            <a:solidFill>
              <a:srgbClr val="FF1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9" name="Rectangle 286"/>
            <p:cNvSpPr>
              <a:spLocks noChangeArrowheads="1"/>
            </p:cNvSpPr>
            <p:nvPr/>
          </p:nvSpPr>
          <p:spPr bwMode="auto">
            <a:xfrm>
              <a:off x="4458" y="2184"/>
              <a:ext cx="1" cy="676"/>
            </a:xfrm>
            <a:prstGeom prst="rect">
              <a:avLst/>
            </a:prstGeom>
            <a:solidFill>
              <a:srgbClr val="FF15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0" name="Rectangle 287"/>
            <p:cNvSpPr>
              <a:spLocks noChangeArrowheads="1"/>
            </p:cNvSpPr>
            <p:nvPr/>
          </p:nvSpPr>
          <p:spPr bwMode="auto">
            <a:xfrm>
              <a:off x="4459" y="2184"/>
              <a:ext cx="1" cy="676"/>
            </a:xfrm>
            <a:prstGeom prst="rect">
              <a:avLst/>
            </a:prstGeom>
            <a:solidFill>
              <a:srgbClr val="FF14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1" name="Rectangle 288"/>
            <p:cNvSpPr>
              <a:spLocks noChangeArrowheads="1"/>
            </p:cNvSpPr>
            <p:nvPr/>
          </p:nvSpPr>
          <p:spPr bwMode="auto">
            <a:xfrm>
              <a:off x="4460" y="2184"/>
              <a:ext cx="1" cy="676"/>
            </a:xfrm>
            <a:prstGeom prst="rect">
              <a:avLst/>
            </a:prstGeom>
            <a:solidFill>
              <a:srgbClr val="FF12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2" name="Rectangle 289"/>
            <p:cNvSpPr>
              <a:spLocks noChangeArrowheads="1"/>
            </p:cNvSpPr>
            <p:nvPr/>
          </p:nvSpPr>
          <p:spPr bwMode="auto">
            <a:xfrm>
              <a:off x="4461" y="2184"/>
              <a:ext cx="1" cy="676"/>
            </a:xfrm>
            <a:prstGeom prst="rect">
              <a:avLst/>
            </a:prstGeom>
            <a:solidFill>
              <a:srgbClr val="FF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3" name="Rectangle 290"/>
            <p:cNvSpPr>
              <a:spLocks noChangeArrowheads="1"/>
            </p:cNvSpPr>
            <p:nvPr/>
          </p:nvSpPr>
          <p:spPr bwMode="auto">
            <a:xfrm>
              <a:off x="4462" y="2184"/>
              <a:ext cx="1" cy="676"/>
            </a:xfrm>
            <a:prstGeom prst="rect">
              <a:avLst/>
            </a:prstGeom>
            <a:solidFill>
              <a:srgbClr val="FF0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4" name="Rectangle 291"/>
            <p:cNvSpPr>
              <a:spLocks noChangeArrowheads="1"/>
            </p:cNvSpPr>
            <p:nvPr/>
          </p:nvSpPr>
          <p:spPr bwMode="auto">
            <a:xfrm>
              <a:off x="4463" y="2184"/>
              <a:ext cx="1" cy="676"/>
            </a:xfrm>
            <a:prstGeom prst="rect">
              <a:avLst/>
            </a:prstGeom>
            <a:solidFill>
              <a:srgbClr val="FF0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5" name="Rectangle 292"/>
            <p:cNvSpPr>
              <a:spLocks noChangeArrowheads="1"/>
            </p:cNvSpPr>
            <p:nvPr/>
          </p:nvSpPr>
          <p:spPr bwMode="auto">
            <a:xfrm>
              <a:off x="4464" y="2184"/>
              <a:ext cx="1" cy="676"/>
            </a:xfrm>
            <a:prstGeom prst="rect">
              <a:avLst/>
            </a:prstGeom>
            <a:solidFill>
              <a:srgbClr val="FF0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6" name="Rectangle 293"/>
            <p:cNvSpPr>
              <a:spLocks noChangeArrowheads="1"/>
            </p:cNvSpPr>
            <p:nvPr/>
          </p:nvSpPr>
          <p:spPr bwMode="auto">
            <a:xfrm>
              <a:off x="4464" y="2184"/>
              <a:ext cx="1" cy="676"/>
            </a:xfrm>
            <a:prstGeom prst="rect">
              <a:avLst/>
            </a:prstGeom>
            <a:solidFill>
              <a:srgbClr val="FF0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7" name="Rectangle 295"/>
            <p:cNvSpPr>
              <a:spLocks noChangeArrowheads="1"/>
            </p:cNvSpPr>
            <p:nvPr/>
          </p:nvSpPr>
          <p:spPr bwMode="auto">
            <a:xfrm>
              <a:off x="3134" y="2187"/>
              <a:ext cx="449" cy="67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8" name="Rectangle 296"/>
            <p:cNvSpPr>
              <a:spLocks noChangeArrowheads="1"/>
            </p:cNvSpPr>
            <p:nvPr/>
          </p:nvSpPr>
          <p:spPr bwMode="auto">
            <a:xfrm>
              <a:off x="4463" y="2185"/>
              <a:ext cx="445" cy="6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9" name="Oval 303"/>
            <p:cNvSpPr>
              <a:spLocks noChangeArrowheads="1"/>
            </p:cNvSpPr>
            <p:nvPr/>
          </p:nvSpPr>
          <p:spPr bwMode="auto">
            <a:xfrm>
              <a:off x="3709" y="2400"/>
              <a:ext cx="151" cy="122"/>
            </a:xfrm>
            <a:prstGeom prst="ellipse">
              <a:avLst/>
            </a:prstGeom>
            <a:noFill/>
            <a:ln w="2381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0" name="Rectangle 304"/>
            <p:cNvSpPr>
              <a:spLocks noChangeArrowheads="1"/>
            </p:cNvSpPr>
            <p:nvPr/>
          </p:nvSpPr>
          <p:spPr bwMode="auto">
            <a:xfrm>
              <a:off x="3735" y="2384"/>
              <a:ext cx="7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endParaRPr lang="en-US" sz="3500" dirty="0">
                <a:latin typeface="Times New Roman" pitchFamily="18" charset="0"/>
              </a:endParaRPr>
            </a:p>
          </p:txBody>
        </p:sp>
        <p:sp>
          <p:nvSpPr>
            <p:cNvPr id="21791" name="Freeform 306"/>
            <p:cNvSpPr>
              <a:spLocks noEditPoints="1"/>
            </p:cNvSpPr>
            <p:nvPr/>
          </p:nvSpPr>
          <p:spPr bwMode="auto">
            <a:xfrm>
              <a:off x="3865" y="2437"/>
              <a:ext cx="102" cy="34"/>
            </a:xfrm>
            <a:custGeom>
              <a:avLst/>
              <a:gdLst>
                <a:gd name="T0" fmla="*/ 0 w 2067"/>
                <a:gd name="T1" fmla="*/ 0 h 800"/>
                <a:gd name="T2" fmla="*/ 0 w 2067"/>
                <a:gd name="T3" fmla="*/ 0 h 800"/>
                <a:gd name="T4" fmla="*/ 0 w 2067"/>
                <a:gd name="T5" fmla="*/ 0 h 800"/>
                <a:gd name="T6" fmla="*/ 0 w 2067"/>
                <a:gd name="T7" fmla="*/ 0 h 800"/>
                <a:gd name="T8" fmla="*/ 0 w 2067"/>
                <a:gd name="T9" fmla="*/ 0 h 800"/>
                <a:gd name="T10" fmla="*/ 0 w 2067"/>
                <a:gd name="T11" fmla="*/ 0 h 800"/>
                <a:gd name="T12" fmla="*/ 0 w 2067"/>
                <a:gd name="T13" fmla="*/ 0 h 800"/>
                <a:gd name="T14" fmla="*/ 0 w 2067"/>
                <a:gd name="T15" fmla="*/ 0 h 800"/>
                <a:gd name="T16" fmla="*/ 0 w 2067"/>
                <a:gd name="T17" fmla="*/ 0 h 800"/>
                <a:gd name="T18" fmla="*/ 0 w 2067"/>
                <a:gd name="T19" fmla="*/ 0 h 800"/>
                <a:gd name="T20" fmla="*/ 0 w 2067"/>
                <a:gd name="T21" fmla="*/ 0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7"/>
                <a:gd name="T34" fmla="*/ 0 h 800"/>
                <a:gd name="T35" fmla="*/ 2067 w 2067"/>
                <a:gd name="T36" fmla="*/ 800 h 8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7" h="800">
                  <a:moveTo>
                    <a:pt x="67" y="333"/>
                  </a:moveTo>
                  <a:lnTo>
                    <a:pt x="1400" y="333"/>
                  </a:lnTo>
                  <a:cubicBezTo>
                    <a:pt x="1437" y="333"/>
                    <a:pt x="1467" y="363"/>
                    <a:pt x="1467" y="400"/>
                  </a:cubicBezTo>
                  <a:cubicBezTo>
                    <a:pt x="1467" y="437"/>
                    <a:pt x="1437" y="466"/>
                    <a:pt x="1400" y="466"/>
                  </a:cubicBezTo>
                  <a:lnTo>
                    <a:pt x="67" y="466"/>
                  </a:lnTo>
                  <a:cubicBezTo>
                    <a:pt x="30" y="466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1267" y="0"/>
                  </a:moveTo>
                  <a:lnTo>
                    <a:pt x="2067" y="400"/>
                  </a:lnTo>
                  <a:lnTo>
                    <a:pt x="1267" y="800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2" name="Oval 307"/>
            <p:cNvSpPr>
              <a:spLocks noChangeArrowheads="1"/>
            </p:cNvSpPr>
            <p:nvPr/>
          </p:nvSpPr>
          <p:spPr bwMode="auto">
            <a:xfrm>
              <a:off x="4148" y="2340"/>
              <a:ext cx="150" cy="123"/>
            </a:xfrm>
            <a:prstGeom prst="ellipse">
              <a:avLst/>
            </a:prstGeom>
            <a:noFill/>
            <a:ln w="2381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3" name="Rectangle 308"/>
            <p:cNvSpPr>
              <a:spLocks noChangeArrowheads="1"/>
            </p:cNvSpPr>
            <p:nvPr/>
          </p:nvSpPr>
          <p:spPr bwMode="auto">
            <a:xfrm>
              <a:off x="4194" y="2313"/>
              <a:ext cx="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endParaRPr lang="en-US" sz="3500" dirty="0">
                <a:latin typeface="Times New Roman" pitchFamily="18" charset="0"/>
              </a:endParaRPr>
            </a:p>
          </p:txBody>
        </p:sp>
        <p:sp>
          <p:nvSpPr>
            <p:cNvPr id="21794" name="Freeform 309"/>
            <p:cNvSpPr>
              <a:spLocks noEditPoints="1"/>
            </p:cNvSpPr>
            <p:nvPr/>
          </p:nvSpPr>
          <p:spPr bwMode="auto">
            <a:xfrm>
              <a:off x="4038" y="2380"/>
              <a:ext cx="107" cy="35"/>
            </a:xfrm>
            <a:custGeom>
              <a:avLst/>
              <a:gdLst>
                <a:gd name="T0" fmla="*/ 0 w 2184"/>
                <a:gd name="T1" fmla="*/ 0 h 800"/>
                <a:gd name="T2" fmla="*/ 0 w 2184"/>
                <a:gd name="T3" fmla="*/ 0 h 800"/>
                <a:gd name="T4" fmla="*/ 0 w 2184"/>
                <a:gd name="T5" fmla="*/ 0 h 800"/>
                <a:gd name="T6" fmla="*/ 0 w 2184"/>
                <a:gd name="T7" fmla="*/ 0 h 800"/>
                <a:gd name="T8" fmla="*/ 0 w 2184"/>
                <a:gd name="T9" fmla="*/ 0 h 800"/>
                <a:gd name="T10" fmla="*/ 0 w 2184"/>
                <a:gd name="T11" fmla="*/ 0 h 800"/>
                <a:gd name="T12" fmla="*/ 0 w 2184"/>
                <a:gd name="T13" fmla="*/ 0 h 800"/>
                <a:gd name="T14" fmla="*/ 0 w 2184"/>
                <a:gd name="T15" fmla="*/ 0 h 800"/>
                <a:gd name="T16" fmla="*/ 0 w 2184"/>
                <a:gd name="T17" fmla="*/ 0 h 800"/>
                <a:gd name="T18" fmla="*/ 0 w 2184"/>
                <a:gd name="T19" fmla="*/ 0 h 800"/>
                <a:gd name="T20" fmla="*/ 0 w 2184"/>
                <a:gd name="T21" fmla="*/ 0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84"/>
                <a:gd name="T34" fmla="*/ 0 h 800"/>
                <a:gd name="T35" fmla="*/ 2184 w 2184"/>
                <a:gd name="T36" fmla="*/ 800 h 8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84" h="800">
                  <a:moveTo>
                    <a:pt x="2117" y="467"/>
                  </a:moveTo>
                  <a:lnTo>
                    <a:pt x="667" y="467"/>
                  </a:lnTo>
                  <a:cubicBezTo>
                    <a:pt x="630" y="467"/>
                    <a:pt x="600" y="437"/>
                    <a:pt x="600" y="400"/>
                  </a:cubicBezTo>
                  <a:cubicBezTo>
                    <a:pt x="600" y="364"/>
                    <a:pt x="630" y="334"/>
                    <a:pt x="667" y="334"/>
                  </a:cubicBezTo>
                  <a:lnTo>
                    <a:pt x="2117" y="334"/>
                  </a:lnTo>
                  <a:cubicBezTo>
                    <a:pt x="2154" y="334"/>
                    <a:pt x="2184" y="364"/>
                    <a:pt x="2184" y="400"/>
                  </a:cubicBezTo>
                  <a:cubicBezTo>
                    <a:pt x="2184" y="437"/>
                    <a:pt x="2154" y="467"/>
                    <a:pt x="2117" y="467"/>
                  </a:cubicBezTo>
                  <a:close/>
                  <a:moveTo>
                    <a:pt x="800" y="800"/>
                  </a:moveTo>
                  <a:lnTo>
                    <a:pt x="0" y="400"/>
                  </a:lnTo>
                  <a:lnTo>
                    <a:pt x="800" y="0"/>
                  </a:lnTo>
                  <a:lnTo>
                    <a:pt x="800" y="80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5" name="Rectangle 347"/>
            <p:cNvSpPr>
              <a:spLocks noChangeArrowheads="1"/>
            </p:cNvSpPr>
            <p:nvPr/>
          </p:nvSpPr>
          <p:spPr bwMode="auto">
            <a:xfrm>
              <a:off x="4901" y="2188"/>
              <a:ext cx="704" cy="676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6" name="Rectangle 348"/>
            <p:cNvSpPr>
              <a:spLocks noChangeArrowheads="1"/>
            </p:cNvSpPr>
            <p:nvPr/>
          </p:nvSpPr>
          <p:spPr bwMode="auto">
            <a:xfrm>
              <a:off x="4901" y="2188"/>
              <a:ext cx="704" cy="67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7" name="Rectangle 350"/>
            <p:cNvSpPr>
              <a:spLocks noChangeArrowheads="1"/>
            </p:cNvSpPr>
            <p:nvPr/>
          </p:nvSpPr>
          <p:spPr bwMode="auto">
            <a:xfrm>
              <a:off x="5155" y="2338"/>
              <a:ext cx="27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pitchFamily="34" charset="0"/>
                </a:rPr>
                <a:t>spin </a:t>
              </a:r>
              <a:endParaRPr lang="en-US" sz="3500" dirty="0">
                <a:latin typeface="Times New Roman" pitchFamily="18" charset="0"/>
              </a:endParaRPr>
            </a:p>
          </p:txBody>
        </p:sp>
        <p:sp>
          <p:nvSpPr>
            <p:cNvPr id="21798" name="Rectangle 351"/>
            <p:cNvSpPr>
              <a:spLocks noChangeArrowheads="1"/>
            </p:cNvSpPr>
            <p:nvPr/>
          </p:nvSpPr>
          <p:spPr bwMode="auto">
            <a:xfrm>
              <a:off x="5046" y="2506"/>
              <a:ext cx="42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pitchFamily="34" charset="0"/>
                </a:rPr>
                <a:t>injector</a:t>
              </a:r>
              <a:endParaRPr lang="en-US" sz="3500" dirty="0">
                <a:latin typeface="Times New Roman" pitchFamily="18" charset="0"/>
              </a:endParaRPr>
            </a:p>
          </p:txBody>
        </p:sp>
        <p:sp>
          <p:nvSpPr>
            <p:cNvPr id="21799" name="Oval 352"/>
            <p:cNvSpPr>
              <a:spLocks noChangeArrowheads="1"/>
            </p:cNvSpPr>
            <p:nvPr/>
          </p:nvSpPr>
          <p:spPr bwMode="auto">
            <a:xfrm>
              <a:off x="4880" y="2282"/>
              <a:ext cx="151" cy="122"/>
            </a:xfrm>
            <a:prstGeom prst="ellipse">
              <a:avLst/>
            </a:prstGeom>
            <a:noFill/>
            <a:ln w="2381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0" name="Rectangle 353"/>
            <p:cNvSpPr>
              <a:spLocks noChangeArrowheads="1"/>
            </p:cNvSpPr>
            <p:nvPr/>
          </p:nvSpPr>
          <p:spPr bwMode="auto">
            <a:xfrm>
              <a:off x="4926" y="2255"/>
              <a:ext cx="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endParaRPr lang="en-US" sz="3500" dirty="0">
                <a:latin typeface="Times New Roman" pitchFamily="18" charset="0"/>
              </a:endParaRPr>
            </a:p>
          </p:txBody>
        </p:sp>
        <p:sp>
          <p:nvSpPr>
            <p:cNvPr id="21801" name="Freeform 354"/>
            <p:cNvSpPr>
              <a:spLocks noEditPoints="1"/>
            </p:cNvSpPr>
            <p:nvPr/>
          </p:nvSpPr>
          <p:spPr bwMode="auto">
            <a:xfrm>
              <a:off x="4770" y="2322"/>
              <a:ext cx="108" cy="35"/>
            </a:xfrm>
            <a:custGeom>
              <a:avLst/>
              <a:gdLst>
                <a:gd name="T0" fmla="*/ 0 w 1092"/>
                <a:gd name="T1" fmla="*/ 0 h 400"/>
                <a:gd name="T2" fmla="*/ 0 w 1092"/>
                <a:gd name="T3" fmla="*/ 0 h 400"/>
                <a:gd name="T4" fmla="*/ 0 w 1092"/>
                <a:gd name="T5" fmla="*/ 0 h 400"/>
                <a:gd name="T6" fmla="*/ 0 w 1092"/>
                <a:gd name="T7" fmla="*/ 0 h 400"/>
                <a:gd name="T8" fmla="*/ 0 w 1092"/>
                <a:gd name="T9" fmla="*/ 0 h 400"/>
                <a:gd name="T10" fmla="*/ 0 w 1092"/>
                <a:gd name="T11" fmla="*/ 0 h 400"/>
                <a:gd name="T12" fmla="*/ 0 w 1092"/>
                <a:gd name="T13" fmla="*/ 0 h 400"/>
                <a:gd name="T14" fmla="*/ 0 w 1092"/>
                <a:gd name="T15" fmla="*/ 0 h 400"/>
                <a:gd name="T16" fmla="*/ 0 w 1092"/>
                <a:gd name="T17" fmla="*/ 0 h 400"/>
                <a:gd name="T18" fmla="*/ 0 w 1092"/>
                <a:gd name="T19" fmla="*/ 0 h 400"/>
                <a:gd name="T20" fmla="*/ 0 w 1092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2"/>
                <a:gd name="T34" fmla="*/ 0 h 400"/>
                <a:gd name="T35" fmla="*/ 1092 w 1092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2" h="400">
                  <a:moveTo>
                    <a:pt x="1058" y="233"/>
                  </a:moveTo>
                  <a:lnTo>
                    <a:pt x="333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3" y="166"/>
                  </a:cubicBezTo>
                  <a:lnTo>
                    <a:pt x="1058" y="166"/>
                  </a:lnTo>
                  <a:cubicBezTo>
                    <a:pt x="1077" y="166"/>
                    <a:pt x="1092" y="181"/>
                    <a:pt x="1092" y="200"/>
                  </a:cubicBezTo>
                  <a:cubicBezTo>
                    <a:pt x="1092" y="218"/>
                    <a:pt x="1077" y="233"/>
                    <a:pt x="1058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2" name="Oval 356"/>
            <p:cNvSpPr>
              <a:spLocks noChangeArrowheads="1"/>
            </p:cNvSpPr>
            <p:nvPr/>
          </p:nvSpPr>
          <p:spPr bwMode="auto">
            <a:xfrm>
              <a:off x="4937" y="2697"/>
              <a:ext cx="150" cy="123"/>
            </a:xfrm>
            <a:prstGeom prst="ellipse">
              <a:avLst/>
            </a:prstGeom>
            <a:noFill/>
            <a:ln w="2381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3" name="Rectangle 357"/>
            <p:cNvSpPr>
              <a:spLocks noChangeArrowheads="1"/>
            </p:cNvSpPr>
            <p:nvPr/>
          </p:nvSpPr>
          <p:spPr bwMode="auto">
            <a:xfrm>
              <a:off x="4983" y="2670"/>
              <a:ext cx="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endParaRPr lang="en-US" sz="3500" dirty="0">
                <a:latin typeface="Times New Roman" pitchFamily="18" charset="0"/>
              </a:endParaRPr>
            </a:p>
          </p:txBody>
        </p:sp>
        <p:sp>
          <p:nvSpPr>
            <p:cNvPr id="21804" name="Freeform 358"/>
            <p:cNvSpPr>
              <a:spLocks noEditPoints="1"/>
            </p:cNvSpPr>
            <p:nvPr/>
          </p:nvSpPr>
          <p:spPr bwMode="auto">
            <a:xfrm>
              <a:off x="4827" y="2737"/>
              <a:ext cx="107" cy="35"/>
            </a:xfrm>
            <a:custGeom>
              <a:avLst/>
              <a:gdLst>
                <a:gd name="T0" fmla="*/ 0 w 1092"/>
                <a:gd name="T1" fmla="*/ 0 h 400"/>
                <a:gd name="T2" fmla="*/ 0 w 1092"/>
                <a:gd name="T3" fmla="*/ 0 h 400"/>
                <a:gd name="T4" fmla="*/ 0 w 1092"/>
                <a:gd name="T5" fmla="*/ 0 h 400"/>
                <a:gd name="T6" fmla="*/ 0 w 1092"/>
                <a:gd name="T7" fmla="*/ 0 h 400"/>
                <a:gd name="T8" fmla="*/ 0 w 1092"/>
                <a:gd name="T9" fmla="*/ 0 h 400"/>
                <a:gd name="T10" fmla="*/ 0 w 1092"/>
                <a:gd name="T11" fmla="*/ 0 h 400"/>
                <a:gd name="T12" fmla="*/ 0 w 1092"/>
                <a:gd name="T13" fmla="*/ 0 h 400"/>
                <a:gd name="T14" fmla="*/ 0 w 1092"/>
                <a:gd name="T15" fmla="*/ 0 h 400"/>
                <a:gd name="T16" fmla="*/ 0 w 1092"/>
                <a:gd name="T17" fmla="*/ 0 h 400"/>
                <a:gd name="T18" fmla="*/ 0 w 1092"/>
                <a:gd name="T19" fmla="*/ 0 h 400"/>
                <a:gd name="T20" fmla="*/ 0 w 1092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2"/>
                <a:gd name="T34" fmla="*/ 0 h 400"/>
                <a:gd name="T35" fmla="*/ 1092 w 1092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2" h="400">
                  <a:moveTo>
                    <a:pt x="1058" y="233"/>
                  </a:moveTo>
                  <a:lnTo>
                    <a:pt x="333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3" y="166"/>
                  </a:cubicBezTo>
                  <a:lnTo>
                    <a:pt x="1058" y="166"/>
                  </a:lnTo>
                  <a:cubicBezTo>
                    <a:pt x="1077" y="166"/>
                    <a:pt x="1092" y="181"/>
                    <a:pt x="1092" y="200"/>
                  </a:cubicBezTo>
                  <a:cubicBezTo>
                    <a:pt x="1092" y="218"/>
                    <a:pt x="1077" y="233"/>
                    <a:pt x="1058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5" name="Freeform 360"/>
            <p:cNvSpPr>
              <a:spLocks noEditPoints="1"/>
            </p:cNvSpPr>
            <p:nvPr/>
          </p:nvSpPr>
          <p:spPr bwMode="auto">
            <a:xfrm>
              <a:off x="4987" y="2622"/>
              <a:ext cx="40" cy="231"/>
            </a:xfrm>
            <a:custGeom>
              <a:avLst/>
              <a:gdLst>
                <a:gd name="T0" fmla="*/ 0 w 400"/>
                <a:gd name="T1" fmla="*/ 0 h 2642"/>
                <a:gd name="T2" fmla="*/ 0 w 400"/>
                <a:gd name="T3" fmla="*/ 0 h 2642"/>
                <a:gd name="T4" fmla="*/ 0 w 400"/>
                <a:gd name="T5" fmla="*/ 0 h 2642"/>
                <a:gd name="T6" fmla="*/ 0 w 400"/>
                <a:gd name="T7" fmla="*/ 0 h 2642"/>
                <a:gd name="T8" fmla="*/ 0 w 400"/>
                <a:gd name="T9" fmla="*/ 0 h 2642"/>
                <a:gd name="T10" fmla="*/ 0 w 400"/>
                <a:gd name="T11" fmla="*/ 0 h 2642"/>
                <a:gd name="T12" fmla="*/ 0 w 400"/>
                <a:gd name="T13" fmla="*/ 0 h 2642"/>
                <a:gd name="T14" fmla="*/ 0 w 400"/>
                <a:gd name="T15" fmla="*/ 0 h 2642"/>
                <a:gd name="T16" fmla="*/ 0 w 400"/>
                <a:gd name="T17" fmla="*/ 0 h 2642"/>
                <a:gd name="T18" fmla="*/ 0 w 400"/>
                <a:gd name="T19" fmla="*/ 0 h 2642"/>
                <a:gd name="T20" fmla="*/ 0 w 400"/>
                <a:gd name="T21" fmla="*/ 0 h 26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2642"/>
                <a:gd name="T35" fmla="*/ 400 w 400"/>
                <a:gd name="T36" fmla="*/ 2642 h 26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2642">
                  <a:moveTo>
                    <a:pt x="167" y="2608"/>
                  </a:move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3"/>
                  </a:cubicBezTo>
                  <a:lnTo>
                    <a:pt x="233" y="2608"/>
                  </a:lnTo>
                  <a:cubicBezTo>
                    <a:pt x="233" y="2627"/>
                    <a:pt x="219" y="2642"/>
                    <a:pt x="200" y="2642"/>
                  </a:cubicBezTo>
                  <a:cubicBezTo>
                    <a:pt x="182" y="2642"/>
                    <a:pt x="167" y="2627"/>
                    <a:pt x="167" y="2608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6" name="Freeform 361"/>
            <p:cNvSpPr>
              <a:spLocks noEditPoints="1"/>
            </p:cNvSpPr>
            <p:nvPr/>
          </p:nvSpPr>
          <p:spPr bwMode="auto">
            <a:xfrm>
              <a:off x="4935" y="2237"/>
              <a:ext cx="40" cy="231"/>
            </a:xfrm>
            <a:custGeom>
              <a:avLst/>
              <a:gdLst>
                <a:gd name="T0" fmla="*/ 0 w 400"/>
                <a:gd name="T1" fmla="*/ 0 h 2641"/>
                <a:gd name="T2" fmla="*/ 0 w 400"/>
                <a:gd name="T3" fmla="*/ 0 h 2641"/>
                <a:gd name="T4" fmla="*/ 0 w 400"/>
                <a:gd name="T5" fmla="*/ 0 h 2641"/>
                <a:gd name="T6" fmla="*/ 0 w 400"/>
                <a:gd name="T7" fmla="*/ 0 h 2641"/>
                <a:gd name="T8" fmla="*/ 0 w 400"/>
                <a:gd name="T9" fmla="*/ 0 h 2641"/>
                <a:gd name="T10" fmla="*/ 0 w 400"/>
                <a:gd name="T11" fmla="*/ 0 h 2641"/>
                <a:gd name="T12" fmla="*/ 0 w 400"/>
                <a:gd name="T13" fmla="*/ 0 h 2641"/>
                <a:gd name="T14" fmla="*/ 0 w 400"/>
                <a:gd name="T15" fmla="*/ 0 h 2641"/>
                <a:gd name="T16" fmla="*/ 0 w 400"/>
                <a:gd name="T17" fmla="*/ 0 h 2641"/>
                <a:gd name="T18" fmla="*/ 0 w 400"/>
                <a:gd name="T19" fmla="*/ 0 h 2641"/>
                <a:gd name="T20" fmla="*/ 0 w 400"/>
                <a:gd name="T21" fmla="*/ 0 h 26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2641"/>
                <a:gd name="T35" fmla="*/ 400 w 400"/>
                <a:gd name="T36" fmla="*/ 2641 h 26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2641">
                  <a:moveTo>
                    <a:pt x="167" y="2608"/>
                  </a:move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3"/>
                  </a:cubicBezTo>
                  <a:lnTo>
                    <a:pt x="233" y="2608"/>
                  </a:lnTo>
                  <a:cubicBezTo>
                    <a:pt x="233" y="2627"/>
                    <a:pt x="219" y="2641"/>
                    <a:pt x="200" y="2641"/>
                  </a:cubicBezTo>
                  <a:cubicBezTo>
                    <a:pt x="182" y="2641"/>
                    <a:pt x="167" y="2627"/>
                    <a:pt x="167" y="2608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7" name="Rectangle 363"/>
            <p:cNvSpPr>
              <a:spLocks noChangeArrowheads="1"/>
            </p:cNvSpPr>
            <p:nvPr/>
          </p:nvSpPr>
          <p:spPr bwMode="auto">
            <a:xfrm>
              <a:off x="3574" y="2189"/>
              <a:ext cx="1" cy="674"/>
            </a:xfrm>
            <a:prstGeom prst="rect">
              <a:avLst/>
            </a:prstGeom>
            <a:solidFill>
              <a:srgbClr val="02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8" name="Rectangle 364"/>
            <p:cNvSpPr>
              <a:spLocks noChangeArrowheads="1"/>
            </p:cNvSpPr>
            <p:nvPr/>
          </p:nvSpPr>
          <p:spPr bwMode="auto">
            <a:xfrm>
              <a:off x="3574" y="2189"/>
              <a:ext cx="1" cy="674"/>
            </a:xfrm>
            <a:prstGeom prst="rect">
              <a:avLst/>
            </a:prstGeom>
            <a:solidFill>
              <a:srgbClr val="07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9" name="Rectangle 365"/>
            <p:cNvSpPr>
              <a:spLocks noChangeArrowheads="1"/>
            </p:cNvSpPr>
            <p:nvPr/>
          </p:nvSpPr>
          <p:spPr bwMode="auto">
            <a:xfrm>
              <a:off x="3575" y="2189"/>
              <a:ext cx="1" cy="674"/>
            </a:xfrm>
            <a:prstGeom prst="rect">
              <a:avLst/>
            </a:prstGeom>
            <a:solidFill>
              <a:srgbClr val="0B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0" name="Rectangle 366"/>
            <p:cNvSpPr>
              <a:spLocks noChangeArrowheads="1"/>
            </p:cNvSpPr>
            <p:nvPr/>
          </p:nvSpPr>
          <p:spPr bwMode="auto">
            <a:xfrm>
              <a:off x="3576" y="2189"/>
              <a:ext cx="1" cy="674"/>
            </a:xfrm>
            <a:prstGeom prst="rect">
              <a:avLst/>
            </a:prstGeom>
            <a:solidFill>
              <a:srgbClr val="0D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1" name="Rectangle 367"/>
            <p:cNvSpPr>
              <a:spLocks noChangeArrowheads="1"/>
            </p:cNvSpPr>
            <p:nvPr/>
          </p:nvSpPr>
          <p:spPr bwMode="auto">
            <a:xfrm>
              <a:off x="3577" y="2189"/>
              <a:ext cx="1" cy="674"/>
            </a:xfrm>
            <a:prstGeom prst="rect">
              <a:avLst/>
            </a:prstGeom>
            <a:solidFill>
              <a:srgbClr val="0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2" name="Rectangle 368"/>
            <p:cNvSpPr>
              <a:spLocks noChangeArrowheads="1"/>
            </p:cNvSpPr>
            <p:nvPr/>
          </p:nvSpPr>
          <p:spPr bwMode="auto">
            <a:xfrm>
              <a:off x="3578" y="2189"/>
              <a:ext cx="1" cy="674"/>
            </a:xfrm>
            <a:prstGeom prst="rect">
              <a:avLst/>
            </a:prstGeom>
            <a:solidFill>
              <a:srgbClr val="12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3" name="Rectangle 369"/>
            <p:cNvSpPr>
              <a:spLocks noChangeArrowheads="1"/>
            </p:cNvSpPr>
            <p:nvPr/>
          </p:nvSpPr>
          <p:spPr bwMode="auto">
            <a:xfrm>
              <a:off x="3579" y="2189"/>
              <a:ext cx="1" cy="674"/>
            </a:xfrm>
            <a:prstGeom prst="rect">
              <a:avLst/>
            </a:prstGeom>
            <a:solidFill>
              <a:srgbClr val="1381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4" name="Rectangle 370"/>
            <p:cNvSpPr>
              <a:spLocks noChangeArrowheads="1"/>
            </p:cNvSpPr>
            <p:nvPr/>
          </p:nvSpPr>
          <p:spPr bwMode="auto">
            <a:xfrm>
              <a:off x="3580" y="2189"/>
              <a:ext cx="1" cy="674"/>
            </a:xfrm>
            <a:prstGeom prst="rect">
              <a:avLst/>
            </a:prstGeom>
            <a:solidFill>
              <a:srgbClr val="1481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5" name="Rectangle 371"/>
            <p:cNvSpPr>
              <a:spLocks noChangeArrowheads="1"/>
            </p:cNvSpPr>
            <p:nvPr/>
          </p:nvSpPr>
          <p:spPr bwMode="auto">
            <a:xfrm>
              <a:off x="3581" y="2189"/>
              <a:ext cx="1" cy="674"/>
            </a:xfrm>
            <a:prstGeom prst="rect">
              <a:avLst/>
            </a:prstGeom>
            <a:solidFill>
              <a:srgbClr val="158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6" name="Rectangle 372"/>
            <p:cNvSpPr>
              <a:spLocks noChangeArrowheads="1"/>
            </p:cNvSpPr>
            <p:nvPr/>
          </p:nvSpPr>
          <p:spPr bwMode="auto">
            <a:xfrm>
              <a:off x="3582" y="2189"/>
              <a:ext cx="2" cy="674"/>
            </a:xfrm>
            <a:prstGeom prst="rect">
              <a:avLst/>
            </a:prstGeom>
            <a:solidFill>
              <a:srgbClr val="178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7" name="Rectangle 373"/>
            <p:cNvSpPr>
              <a:spLocks noChangeArrowheads="1"/>
            </p:cNvSpPr>
            <p:nvPr/>
          </p:nvSpPr>
          <p:spPr bwMode="auto">
            <a:xfrm>
              <a:off x="3584" y="2189"/>
              <a:ext cx="2" cy="674"/>
            </a:xfrm>
            <a:prstGeom prst="rect">
              <a:avLst/>
            </a:prstGeom>
            <a:solidFill>
              <a:srgbClr val="198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8" name="Rectangle 374"/>
            <p:cNvSpPr>
              <a:spLocks noChangeArrowheads="1"/>
            </p:cNvSpPr>
            <p:nvPr/>
          </p:nvSpPr>
          <p:spPr bwMode="auto">
            <a:xfrm>
              <a:off x="3586" y="2189"/>
              <a:ext cx="2" cy="674"/>
            </a:xfrm>
            <a:prstGeom prst="rect">
              <a:avLst/>
            </a:prstGeom>
            <a:solidFill>
              <a:srgbClr val="1B8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9" name="Rectangle 375"/>
            <p:cNvSpPr>
              <a:spLocks noChangeArrowheads="1"/>
            </p:cNvSpPr>
            <p:nvPr/>
          </p:nvSpPr>
          <p:spPr bwMode="auto">
            <a:xfrm>
              <a:off x="3588" y="2189"/>
              <a:ext cx="2" cy="674"/>
            </a:xfrm>
            <a:prstGeom prst="rect">
              <a:avLst/>
            </a:prstGeom>
            <a:solidFill>
              <a:srgbClr val="1D8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0" name="Rectangle 376"/>
            <p:cNvSpPr>
              <a:spLocks noChangeArrowheads="1"/>
            </p:cNvSpPr>
            <p:nvPr/>
          </p:nvSpPr>
          <p:spPr bwMode="auto">
            <a:xfrm>
              <a:off x="3590" y="2189"/>
              <a:ext cx="2" cy="674"/>
            </a:xfrm>
            <a:prstGeom prst="rect">
              <a:avLst/>
            </a:prstGeom>
            <a:solidFill>
              <a:srgbClr val="1F8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1" name="Rectangle 377"/>
            <p:cNvSpPr>
              <a:spLocks noChangeArrowheads="1"/>
            </p:cNvSpPr>
            <p:nvPr/>
          </p:nvSpPr>
          <p:spPr bwMode="auto">
            <a:xfrm>
              <a:off x="3592" y="2189"/>
              <a:ext cx="1" cy="674"/>
            </a:xfrm>
            <a:prstGeom prst="rect">
              <a:avLst/>
            </a:prstGeom>
            <a:solidFill>
              <a:srgbClr val="218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2" name="Rectangle 378"/>
            <p:cNvSpPr>
              <a:spLocks noChangeArrowheads="1"/>
            </p:cNvSpPr>
            <p:nvPr/>
          </p:nvSpPr>
          <p:spPr bwMode="auto">
            <a:xfrm>
              <a:off x="3593" y="2189"/>
              <a:ext cx="3" cy="674"/>
            </a:xfrm>
            <a:prstGeom prst="rect">
              <a:avLst/>
            </a:prstGeom>
            <a:solidFill>
              <a:srgbClr val="228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3" name="Rectangle 379"/>
            <p:cNvSpPr>
              <a:spLocks noChangeArrowheads="1"/>
            </p:cNvSpPr>
            <p:nvPr/>
          </p:nvSpPr>
          <p:spPr bwMode="auto">
            <a:xfrm>
              <a:off x="3596" y="2189"/>
              <a:ext cx="1" cy="674"/>
            </a:xfrm>
            <a:prstGeom prst="rect">
              <a:avLst/>
            </a:prstGeom>
            <a:solidFill>
              <a:srgbClr val="248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4" name="Rectangle 380"/>
            <p:cNvSpPr>
              <a:spLocks noChangeArrowheads="1"/>
            </p:cNvSpPr>
            <p:nvPr/>
          </p:nvSpPr>
          <p:spPr bwMode="auto">
            <a:xfrm>
              <a:off x="3597" y="2189"/>
              <a:ext cx="2" cy="674"/>
            </a:xfrm>
            <a:prstGeom prst="rect">
              <a:avLst/>
            </a:prstGeom>
            <a:solidFill>
              <a:srgbClr val="268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5" name="Rectangle 381"/>
            <p:cNvSpPr>
              <a:spLocks noChangeArrowheads="1"/>
            </p:cNvSpPr>
            <p:nvPr/>
          </p:nvSpPr>
          <p:spPr bwMode="auto">
            <a:xfrm>
              <a:off x="3599" y="2189"/>
              <a:ext cx="2" cy="674"/>
            </a:xfrm>
            <a:prstGeom prst="rect">
              <a:avLst/>
            </a:prstGeom>
            <a:solidFill>
              <a:srgbClr val="2883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6" name="Rectangle 382"/>
            <p:cNvSpPr>
              <a:spLocks noChangeArrowheads="1"/>
            </p:cNvSpPr>
            <p:nvPr/>
          </p:nvSpPr>
          <p:spPr bwMode="auto">
            <a:xfrm>
              <a:off x="3601" y="2189"/>
              <a:ext cx="2" cy="674"/>
            </a:xfrm>
            <a:prstGeom prst="rect">
              <a:avLst/>
            </a:prstGeom>
            <a:solidFill>
              <a:srgbClr val="2A8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7" name="Rectangle 383"/>
            <p:cNvSpPr>
              <a:spLocks noChangeArrowheads="1"/>
            </p:cNvSpPr>
            <p:nvPr/>
          </p:nvSpPr>
          <p:spPr bwMode="auto">
            <a:xfrm>
              <a:off x="3603" y="2189"/>
              <a:ext cx="2" cy="674"/>
            </a:xfrm>
            <a:prstGeom prst="rect">
              <a:avLst/>
            </a:prstGeom>
            <a:solidFill>
              <a:srgbClr val="2B8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8" name="Rectangle 384"/>
            <p:cNvSpPr>
              <a:spLocks noChangeArrowheads="1"/>
            </p:cNvSpPr>
            <p:nvPr/>
          </p:nvSpPr>
          <p:spPr bwMode="auto">
            <a:xfrm>
              <a:off x="3605" y="2189"/>
              <a:ext cx="3" cy="674"/>
            </a:xfrm>
            <a:prstGeom prst="rect">
              <a:avLst/>
            </a:prstGeom>
            <a:solidFill>
              <a:srgbClr val="2D8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9" name="Rectangle 385"/>
            <p:cNvSpPr>
              <a:spLocks noChangeArrowheads="1"/>
            </p:cNvSpPr>
            <p:nvPr/>
          </p:nvSpPr>
          <p:spPr bwMode="auto">
            <a:xfrm>
              <a:off x="3608" y="2189"/>
              <a:ext cx="2" cy="674"/>
            </a:xfrm>
            <a:prstGeom prst="rect">
              <a:avLst/>
            </a:prstGeom>
            <a:solidFill>
              <a:srgbClr val="2F85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0" name="Rectangle 386"/>
            <p:cNvSpPr>
              <a:spLocks noChangeArrowheads="1"/>
            </p:cNvSpPr>
            <p:nvPr/>
          </p:nvSpPr>
          <p:spPr bwMode="auto">
            <a:xfrm>
              <a:off x="3610" y="2189"/>
              <a:ext cx="2" cy="674"/>
            </a:xfrm>
            <a:prstGeom prst="rect">
              <a:avLst/>
            </a:prstGeom>
            <a:solidFill>
              <a:srgbClr val="308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1" name="Rectangle 387"/>
            <p:cNvSpPr>
              <a:spLocks noChangeArrowheads="1"/>
            </p:cNvSpPr>
            <p:nvPr/>
          </p:nvSpPr>
          <p:spPr bwMode="auto">
            <a:xfrm>
              <a:off x="3612" y="2189"/>
              <a:ext cx="3" cy="674"/>
            </a:xfrm>
            <a:prstGeom prst="rect">
              <a:avLst/>
            </a:prstGeom>
            <a:solidFill>
              <a:srgbClr val="328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2" name="Rectangle 388"/>
            <p:cNvSpPr>
              <a:spLocks noChangeArrowheads="1"/>
            </p:cNvSpPr>
            <p:nvPr/>
          </p:nvSpPr>
          <p:spPr bwMode="auto">
            <a:xfrm>
              <a:off x="3615" y="2189"/>
              <a:ext cx="2" cy="674"/>
            </a:xfrm>
            <a:prstGeom prst="rect">
              <a:avLst/>
            </a:prstGeom>
            <a:solidFill>
              <a:srgbClr val="348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3" name="Rectangle 389"/>
            <p:cNvSpPr>
              <a:spLocks noChangeArrowheads="1"/>
            </p:cNvSpPr>
            <p:nvPr/>
          </p:nvSpPr>
          <p:spPr bwMode="auto">
            <a:xfrm>
              <a:off x="3617" y="2189"/>
              <a:ext cx="2" cy="674"/>
            </a:xfrm>
            <a:prstGeom prst="rect">
              <a:avLst/>
            </a:prstGeom>
            <a:solidFill>
              <a:srgbClr val="368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4" name="Rectangle 390"/>
            <p:cNvSpPr>
              <a:spLocks noChangeArrowheads="1"/>
            </p:cNvSpPr>
            <p:nvPr/>
          </p:nvSpPr>
          <p:spPr bwMode="auto">
            <a:xfrm>
              <a:off x="3619" y="2189"/>
              <a:ext cx="3" cy="674"/>
            </a:xfrm>
            <a:prstGeom prst="rect">
              <a:avLst/>
            </a:prstGeom>
            <a:solidFill>
              <a:srgbClr val="378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5" name="Rectangle 391"/>
            <p:cNvSpPr>
              <a:spLocks noChangeArrowheads="1"/>
            </p:cNvSpPr>
            <p:nvPr/>
          </p:nvSpPr>
          <p:spPr bwMode="auto">
            <a:xfrm>
              <a:off x="3622" y="2189"/>
              <a:ext cx="1" cy="674"/>
            </a:xfrm>
            <a:prstGeom prst="rect">
              <a:avLst/>
            </a:prstGeom>
            <a:solidFill>
              <a:srgbClr val="39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6" name="Rectangle 392"/>
            <p:cNvSpPr>
              <a:spLocks noChangeArrowheads="1"/>
            </p:cNvSpPr>
            <p:nvPr/>
          </p:nvSpPr>
          <p:spPr bwMode="auto">
            <a:xfrm>
              <a:off x="3623" y="2189"/>
              <a:ext cx="3" cy="674"/>
            </a:xfrm>
            <a:prstGeom prst="rect">
              <a:avLst/>
            </a:prstGeom>
            <a:solidFill>
              <a:srgbClr val="3B8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7" name="Rectangle 393"/>
            <p:cNvSpPr>
              <a:spLocks noChangeArrowheads="1"/>
            </p:cNvSpPr>
            <p:nvPr/>
          </p:nvSpPr>
          <p:spPr bwMode="auto">
            <a:xfrm>
              <a:off x="3626" y="2189"/>
              <a:ext cx="1" cy="674"/>
            </a:xfrm>
            <a:prstGeom prst="rect">
              <a:avLst/>
            </a:prstGeom>
            <a:solidFill>
              <a:srgbClr val="3C8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8" name="Rectangle 394"/>
            <p:cNvSpPr>
              <a:spLocks noChangeArrowheads="1"/>
            </p:cNvSpPr>
            <p:nvPr/>
          </p:nvSpPr>
          <p:spPr bwMode="auto">
            <a:xfrm>
              <a:off x="3627" y="2189"/>
              <a:ext cx="3" cy="674"/>
            </a:xfrm>
            <a:prstGeom prst="rect">
              <a:avLst/>
            </a:prstGeom>
            <a:solidFill>
              <a:srgbClr val="3E8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9" name="Rectangle 395"/>
            <p:cNvSpPr>
              <a:spLocks noChangeArrowheads="1"/>
            </p:cNvSpPr>
            <p:nvPr/>
          </p:nvSpPr>
          <p:spPr bwMode="auto">
            <a:xfrm>
              <a:off x="3630" y="2189"/>
              <a:ext cx="3" cy="674"/>
            </a:xfrm>
            <a:prstGeom prst="rect">
              <a:avLst/>
            </a:prstGeom>
            <a:solidFill>
              <a:srgbClr val="408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0" name="Rectangle 396"/>
            <p:cNvSpPr>
              <a:spLocks noChangeArrowheads="1"/>
            </p:cNvSpPr>
            <p:nvPr/>
          </p:nvSpPr>
          <p:spPr bwMode="auto">
            <a:xfrm>
              <a:off x="3633" y="2189"/>
              <a:ext cx="3" cy="674"/>
            </a:xfrm>
            <a:prstGeom prst="rect">
              <a:avLst/>
            </a:prstGeom>
            <a:solidFill>
              <a:srgbClr val="428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1" name="Rectangle 397"/>
            <p:cNvSpPr>
              <a:spLocks noChangeArrowheads="1"/>
            </p:cNvSpPr>
            <p:nvPr/>
          </p:nvSpPr>
          <p:spPr bwMode="auto">
            <a:xfrm>
              <a:off x="3636" y="2189"/>
              <a:ext cx="2" cy="674"/>
            </a:xfrm>
            <a:prstGeom prst="rect">
              <a:avLst/>
            </a:prstGeom>
            <a:solidFill>
              <a:srgbClr val="448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2" name="Rectangle 398"/>
            <p:cNvSpPr>
              <a:spLocks noChangeArrowheads="1"/>
            </p:cNvSpPr>
            <p:nvPr/>
          </p:nvSpPr>
          <p:spPr bwMode="auto">
            <a:xfrm>
              <a:off x="3638" y="2189"/>
              <a:ext cx="4" cy="674"/>
            </a:xfrm>
            <a:prstGeom prst="rect">
              <a:avLst/>
            </a:prstGeom>
            <a:solidFill>
              <a:srgbClr val="468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3" name="Rectangle 399"/>
            <p:cNvSpPr>
              <a:spLocks noChangeArrowheads="1"/>
            </p:cNvSpPr>
            <p:nvPr/>
          </p:nvSpPr>
          <p:spPr bwMode="auto">
            <a:xfrm>
              <a:off x="3642" y="2189"/>
              <a:ext cx="1" cy="674"/>
            </a:xfrm>
            <a:prstGeom prst="rect">
              <a:avLst/>
            </a:prstGeom>
            <a:solidFill>
              <a:srgbClr val="488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4" name="Rectangle 400"/>
            <p:cNvSpPr>
              <a:spLocks noChangeArrowheads="1"/>
            </p:cNvSpPr>
            <p:nvPr/>
          </p:nvSpPr>
          <p:spPr bwMode="auto">
            <a:xfrm>
              <a:off x="3643" y="2189"/>
              <a:ext cx="2" cy="674"/>
            </a:xfrm>
            <a:prstGeom prst="rect">
              <a:avLst/>
            </a:prstGeom>
            <a:solidFill>
              <a:srgbClr val="498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5" name="Rectangle 401"/>
            <p:cNvSpPr>
              <a:spLocks noChangeArrowheads="1"/>
            </p:cNvSpPr>
            <p:nvPr/>
          </p:nvSpPr>
          <p:spPr bwMode="auto">
            <a:xfrm>
              <a:off x="3645" y="2189"/>
              <a:ext cx="4" cy="674"/>
            </a:xfrm>
            <a:prstGeom prst="rect">
              <a:avLst/>
            </a:prstGeom>
            <a:solidFill>
              <a:srgbClr val="4B8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6" name="Rectangle 402"/>
            <p:cNvSpPr>
              <a:spLocks noChangeArrowheads="1"/>
            </p:cNvSpPr>
            <p:nvPr/>
          </p:nvSpPr>
          <p:spPr bwMode="auto">
            <a:xfrm>
              <a:off x="3649" y="2189"/>
              <a:ext cx="1" cy="674"/>
            </a:xfrm>
            <a:prstGeom prst="rect">
              <a:avLst/>
            </a:prstGeom>
            <a:solidFill>
              <a:srgbClr val="4D8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7" name="Rectangle 403"/>
            <p:cNvSpPr>
              <a:spLocks noChangeArrowheads="1"/>
            </p:cNvSpPr>
            <p:nvPr/>
          </p:nvSpPr>
          <p:spPr bwMode="auto">
            <a:xfrm>
              <a:off x="3650" y="2189"/>
              <a:ext cx="3" cy="674"/>
            </a:xfrm>
            <a:prstGeom prst="rect">
              <a:avLst/>
            </a:prstGeom>
            <a:solidFill>
              <a:srgbClr val="4F8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8" name="Rectangle 404"/>
            <p:cNvSpPr>
              <a:spLocks noChangeArrowheads="1"/>
            </p:cNvSpPr>
            <p:nvPr/>
          </p:nvSpPr>
          <p:spPr bwMode="auto">
            <a:xfrm>
              <a:off x="3653" y="2189"/>
              <a:ext cx="3" cy="674"/>
            </a:xfrm>
            <a:prstGeom prst="rect">
              <a:avLst/>
            </a:prstGeom>
            <a:solidFill>
              <a:srgbClr val="519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9" name="Rectangle 405"/>
            <p:cNvSpPr>
              <a:spLocks noChangeArrowheads="1"/>
            </p:cNvSpPr>
            <p:nvPr/>
          </p:nvSpPr>
          <p:spPr bwMode="auto">
            <a:xfrm>
              <a:off x="3656" y="2189"/>
              <a:ext cx="1" cy="674"/>
            </a:xfrm>
            <a:prstGeom prst="rect">
              <a:avLst/>
            </a:prstGeom>
            <a:solidFill>
              <a:srgbClr val="539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0" name="Rectangle 406"/>
            <p:cNvSpPr>
              <a:spLocks noChangeArrowheads="1"/>
            </p:cNvSpPr>
            <p:nvPr/>
          </p:nvSpPr>
          <p:spPr bwMode="auto">
            <a:xfrm>
              <a:off x="3657" y="2189"/>
              <a:ext cx="3" cy="674"/>
            </a:xfrm>
            <a:prstGeom prst="rect">
              <a:avLst/>
            </a:prstGeom>
            <a:solidFill>
              <a:srgbClr val="549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1" name="Rectangle 407"/>
            <p:cNvSpPr>
              <a:spLocks noChangeArrowheads="1"/>
            </p:cNvSpPr>
            <p:nvPr/>
          </p:nvSpPr>
          <p:spPr bwMode="auto">
            <a:xfrm>
              <a:off x="3660" y="2189"/>
              <a:ext cx="2" cy="674"/>
            </a:xfrm>
            <a:prstGeom prst="rect">
              <a:avLst/>
            </a:prstGeom>
            <a:solidFill>
              <a:srgbClr val="569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2" name="Rectangle 408"/>
            <p:cNvSpPr>
              <a:spLocks noChangeArrowheads="1"/>
            </p:cNvSpPr>
            <p:nvPr/>
          </p:nvSpPr>
          <p:spPr bwMode="auto">
            <a:xfrm>
              <a:off x="3662" y="2189"/>
              <a:ext cx="3" cy="674"/>
            </a:xfrm>
            <a:prstGeom prst="rect">
              <a:avLst/>
            </a:prstGeom>
            <a:solidFill>
              <a:srgbClr val="589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3" name="Rectangle 409"/>
            <p:cNvSpPr>
              <a:spLocks noChangeArrowheads="1"/>
            </p:cNvSpPr>
            <p:nvPr/>
          </p:nvSpPr>
          <p:spPr bwMode="auto">
            <a:xfrm>
              <a:off x="3665" y="2189"/>
              <a:ext cx="3" cy="674"/>
            </a:xfrm>
            <a:prstGeom prst="rect">
              <a:avLst/>
            </a:prstGeom>
            <a:solidFill>
              <a:srgbClr val="5A93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4" name="Rectangle 410"/>
            <p:cNvSpPr>
              <a:spLocks noChangeArrowheads="1"/>
            </p:cNvSpPr>
            <p:nvPr/>
          </p:nvSpPr>
          <p:spPr bwMode="auto">
            <a:xfrm>
              <a:off x="3668" y="2189"/>
              <a:ext cx="3" cy="674"/>
            </a:xfrm>
            <a:prstGeom prst="rect">
              <a:avLst/>
            </a:prstGeom>
            <a:solidFill>
              <a:srgbClr val="5C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5" name="Rectangle 411"/>
            <p:cNvSpPr>
              <a:spLocks noChangeArrowheads="1"/>
            </p:cNvSpPr>
            <p:nvPr/>
          </p:nvSpPr>
          <p:spPr bwMode="auto">
            <a:xfrm>
              <a:off x="3671" y="2189"/>
              <a:ext cx="2" cy="674"/>
            </a:xfrm>
            <a:prstGeom prst="rect">
              <a:avLst/>
            </a:prstGeom>
            <a:solidFill>
              <a:srgbClr val="5E9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6" name="Rectangle 412"/>
            <p:cNvSpPr>
              <a:spLocks noChangeArrowheads="1"/>
            </p:cNvSpPr>
            <p:nvPr/>
          </p:nvSpPr>
          <p:spPr bwMode="auto">
            <a:xfrm>
              <a:off x="3673" y="2189"/>
              <a:ext cx="3" cy="674"/>
            </a:xfrm>
            <a:prstGeom prst="rect">
              <a:avLst/>
            </a:prstGeom>
            <a:solidFill>
              <a:srgbClr val="609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7" name="Rectangle 413"/>
            <p:cNvSpPr>
              <a:spLocks noChangeArrowheads="1"/>
            </p:cNvSpPr>
            <p:nvPr/>
          </p:nvSpPr>
          <p:spPr bwMode="auto">
            <a:xfrm>
              <a:off x="3676" y="2189"/>
              <a:ext cx="3" cy="674"/>
            </a:xfrm>
            <a:prstGeom prst="rect">
              <a:avLst/>
            </a:prstGeom>
            <a:solidFill>
              <a:srgbClr val="629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8" name="Rectangle 414"/>
            <p:cNvSpPr>
              <a:spLocks noChangeArrowheads="1"/>
            </p:cNvSpPr>
            <p:nvPr/>
          </p:nvSpPr>
          <p:spPr bwMode="auto">
            <a:xfrm>
              <a:off x="3679" y="2189"/>
              <a:ext cx="2" cy="674"/>
            </a:xfrm>
            <a:prstGeom prst="rect">
              <a:avLst/>
            </a:prstGeom>
            <a:solidFill>
              <a:srgbClr val="649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9" name="Rectangle 415"/>
            <p:cNvSpPr>
              <a:spLocks noChangeArrowheads="1"/>
            </p:cNvSpPr>
            <p:nvPr/>
          </p:nvSpPr>
          <p:spPr bwMode="auto">
            <a:xfrm>
              <a:off x="3681" y="2189"/>
              <a:ext cx="2" cy="674"/>
            </a:xfrm>
            <a:prstGeom prst="rect">
              <a:avLst/>
            </a:prstGeom>
            <a:solidFill>
              <a:srgbClr val="669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0" name="Rectangle 416"/>
            <p:cNvSpPr>
              <a:spLocks noChangeArrowheads="1"/>
            </p:cNvSpPr>
            <p:nvPr/>
          </p:nvSpPr>
          <p:spPr bwMode="auto">
            <a:xfrm>
              <a:off x="3683" y="2189"/>
              <a:ext cx="4" cy="674"/>
            </a:xfrm>
            <a:prstGeom prst="rect">
              <a:avLst/>
            </a:prstGeom>
            <a:solidFill>
              <a:srgbClr val="689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1" name="Rectangle 417"/>
            <p:cNvSpPr>
              <a:spLocks noChangeArrowheads="1"/>
            </p:cNvSpPr>
            <p:nvPr/>
          </p:nvSpPr>
          <p:spPr bwMode="auto">
            <a:xfrm>
              <a:off x="3687" y="2189"/>
              <a:ext cx="2" cy="674"/>
            </a:xfrm>
            <a:prstGeom prst="rect">
              <a:avLst/>
            </a:prstGeom>
            <a:solidFill>
              <a:srgbClr val="6A9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2" name="Rectangle 418"/>
            <p:cNvSpPr>
              <a:spLocks noChangeArrowheads="1"/>
            </p:cNvSpPr>
            <p:nvPr/>
          </p:nvSpPr>
          <p:spPr bwMode="auto">
            <a:xfrm>
              <a:off x="3689" y="2189"/>
              <a:ext cx="3" cy="674"/>
            </a:xfrm>
            <a:prstGeom prst="rect">
              <a:avLst/>
            </a:prstGeom>
            <a:solidFill>
              <a:srgbClr val="6C9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3" name="Rectangle 419"/>
            <p:cNvSpPr>
              <a:spLocks noChangeArrowheads="1"/>
            </p:cNvSpPr>
            <p:nvPr/>
          </p:nvSpPr>
          <p:spPr bwMode="auto">
            <a:xfrm>
              <a:off x="3692" y="2189"/>
              <a:ext cx="2" cy="674"/>
            </a:xfrm>
            <a:prstGeom prst="rect">
              <a:avLst/>
            </a:prstGeom>
            <a:solidFill>
              <a:srgbClr val="6E9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4" name="Rectangle 420"/>
            <p:cNvSpPr>
              <a:spLocks noChangeArrowheads="1"/>
            </p:cNvSpPr>
            <p:nvPr/>
          </p:nvSpPr>
          <p:spPr bwMode="auto">
            <a:xfrm>
              <a:off x="3694" y="2189"/>
              <a:ext cx="3" cy="674"/>
            </a:xfrm>
            <a:prstGeom prst="rect">
              <a:avLst/>
            </a:prstGeom>
            <a:solidFill>
              <a:srgbClr val="709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5" name="Rectangle 421"/>
            <p:cNvSpPr>
              <a:spLocks noChangeArrowheads="1"/>
            </p:cNvSpPr>
            <p:nvPr/>
          </p:nvSpPr>
          <p:spPr bwMode="auto">
            <a:xfrm>
              <a:off x="3697" y="2189"/>
              <a:ext cx="2" cy="674"/>
            </a:xfrm>
            <a:prstGeom prst="rect">
              <a:avLst/>
            </a:prstGeom>
            <a:solidFill>
              <a:srgbClr val="729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6" name="Rectangle 422"/>
            <p:cNvSpPr>
              <a:spLocks noChangeArrowheads="1"/>
            </p:cNvSpPr>
            <p:nvPr/>
          </p:nvSpPr>
          <p:spPr bwMode="auto">
            <a:xfrm>
              <a:off x="3699" y="2189"/>
              <a:ext cx="3" cy="674"/>
            </a:xfrm>
            <a:prstGeom prst="rect">
              <a:avLst/>
            </a:prstGeom>
            <a:solidFill>
              <a:srgbClr val="74A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7" name="Rectangle 423"/>
            <p:cNvSpPr>
              <a:spLocks noChangeArrowheads="1"/>
            </p:cNvSpPr>
            <p:nvPr/>
          </p:nvSpPr>
          <p:spPr bwMode="auto">
            <a:xfrm>
              <a:off x="3702" y="2189"/>
              <a:ext cx="3" cy="674"/>
            </a:xfrm>
            <a:prstGeom prst="rect">
              <a:avLst/>
            </a:prstGeom>
            <a:solidFill>
              <a:srgbClr val="76A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8" name="Rectangle 424"/>
            <p:cNvSpPr>
              <a:spLocks noChangeArrowheads="1"/>
            </p:cNvSpPr>
            <p:nvPr/>
          </p:nvSpPr>
          <p:spPr bwMode="auto">
            <a:xfrm>
              <a:off x="3705" y="2189"/>
              <a:ext cx="3" cy="674"/>
            </a:xfrm>
            <a:prstGeom prst="rect">
              <a:avLst/>
            </a:prstGeom>
            <a:solidFill>
              <a:srgbClr val="78A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9" name="Rectangle 425"/>
            <p:cNvSpPr>
              <a:spLocks noChangeArrowheads="1"/>
            </p:cNvSpPr>
            <p:nvPr/>
          </p:nvSpPr>
          <p:spPr bwMode="auto">
            <a:xfrm>
              <a:off x="3708" y="2189"/>
              <a:ext cx="1" cy="674"/>
            </a:xfrm>
            <a:prstGeom prst="rect">
              <a:avLst/>
            </a:prstGeom>
            <a:solidFill>
              <a:srgbClr val="7AA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0" name="Rectangle 426"/>
            <p:cNvSpPr>
              <a:spLocks noChangeArrowheads="1"/>
            </p:cNvSpPr>
            <p:nvPr/>
          </p:nvSpPr>
          <p:spPr bwMode="auto">
            <a:xfrm>
              <a:off x="3709" y="2189"/>
              <a:ext cx="4" cy="674"/>
            </a:xfrm>
            <a:prstGeom prst="rect">
              <a:avLst/>
            </a:prstGeom>
            <a:solidFill>
              <a:srgbClr val="7CA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1" name="Rectangle 427"/>
            <p:cNvSpPr>
              <a:spLocks noChangeArrowheads="1"/>
            </p:cNvSpPr>
            <p:nvPr/>
          </p:nvSpPr>
          <p:spPr bwMode="auto">
            <a:xfrm>
              <a:off x="3713" y="2189"/>
              <a:ext cx="2" cy="674"/>
            </a:xfrm>
            <a:prstGeom prst="rect">
              <a:avLst/>
            </a:prstGeom>
            <a:solidFill>
              <a:srgbClr val="7EA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2" name="Rectangle 428"/>
            <p:cNvSpPr>
              <a:spLocks noChangeArrowheads="1"/>
            </p:cNvSpPr>
            <p:nvPr/>
          </p:nvSpPr>
          <p:spPr bwMode="auto">
            <a:xfrm>
              <a:off x="3715" y="2189"/>
              <a:ext cx="3" cy="674"/>
            </a:xfrm>
            <a:prstGeom prst="rect">
              <a:avLst/>
            </a:prstGeom>
            <a:solidFill>
              <a:srgbClr val="80A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3" name="Rectangle 429"/>
            <p:cNvSpPr>
              <a:spLocks noChangeArrowheads="1"/>
            </p:cNvSpPr>
            <p:nvPr/>
          </p:nvSpPr>
          <p:spPr bwMode="auto">
            <a:xfrm>
              <a:off x="3718" y="2189"/>
              <a:ext cx="2" cy="674"/>
            </a:xfrm>
            <a:prstGeom prst="rect">
              <a:avLst/>
            </a:prstGeom>
            <a:solidFill>
              <a:srgbClr val="82A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4" name="Rectangle 430"/>
            <p:cNvSpPr>
              <a:spLocks noChangeArrowheads="1"/>
            </p:cNvSpPr>
            <p:nvPr/>
          </p:nvSpPr>
          <p:spPr bwMode="auto">
            <a:xfrm>
              <a:off x="3720" y="2189"/>
              <a:ext cx="4" cy="674"/>
            </a:xfrm>
            <a:prstGeom prst="rect">
              <a:avLst/>
            </a:prstGeom>
            <a:solidFill>
              <a:srgbClr val="84A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5" name="Rectangle 431"/>
            <p:cNvSpPr>
              <a:spLocks noChangeArrowheads="1"/>
            </p:cNvSpPr>
            <p:nvPr/>
          </p:nvSpPr>
          <p:spPr bwMode="auto">
            <a:xfrm>
              <a:off x="3724" y="2189"/>
              <a:ext cx="2" cy="674"/>
            </a:xfrm>
            <a:prstGeom prst="rect">
              <a:avLst/>
            </a:prstGeom>
            <a:solidFill>
              <a:srgbClr val="86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6" name="Rectangle 432"/>
            <p:cNvSpPr>
              <a:spLocks noChangeArrowheads="1"/>
            </p:cNvSpPr>
            <p:nvPr/>
          </p:nvSpPr>
          <p:spPr bwMode="auto">
            <a:xfrm>
              <a:off x="3726" y="2189"/>
              <a:ext cx="3" cy="674"/>
            </a:xfrm>
            <a:prstGeom prst="rect">
              <a:avLst/>
            </a:prstGeom>
            <a:solidFill>
              <a:srgbClr val="88AB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7" name="Rectangle 433"/>
            <p:cNvSpPr>
              <a:spLocks noChangeArrowheads="1"/>
            </p:cNvSpPr>
            <p:nvPr/>
          </p:nvSpPr>
          <p:spPr bwMode="auto">
            <a:xfrm>
              <a:off x="3729" y="2189"/>
              <a:ext cx="3" cy="674"/>
            </a:xfrm>
            <a:prstGeom prst="rect">
              <a:avLst/>
            </a:prstGeom>
            <a:solidFill>
              <a:srgbClr val="8AAC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8" name="Rectangle 434"/>
            <p:cNvSpPr>
              <a:spLocks noChangeArrowheads="1"/>
            </p:cNvSpPr>
            <p:nvPr/>
          </p:nvSpPr>
          <p:spPr bwMode="auto">
            <a:xfrm>
              <a:off x="3732" y="2189"/>
              <a:ext cx="2" cy="674"/>
            </a:xfrm>
            <a:prstGeom prst="rect">
              <a:avLst/>
            </a:prstGeom>
            <a:solidFill>
              <a:srgbClr val="8CA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9" name="Rectangle 435"/>
            <p:cNvSpPr>
              <a:spLocks noChangeArrowheads="1"/>
            </p:cNvSpPr>
            <p:nvPr/>
          </p:nvSpPr>
          <p:spPr bwMode="auto">
            <a:xfrm>
              <a:off x="3734" y="2189"/>
              <a:ext cx="2" cy="674"/>
            </a:xfrm>
            <a:prstGeom prst="rect">
              <a:avLst/>
            </a:prstGeom>
            <a:solidFill>
              <a:srgbClr val="8EA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0" name="Rectangle 436"/>
            <p:cNvSpPr>
              <a:spLocks noChangeArrowheads="1"/>
            </p:cNvSpPr>
            <p:nvPr/>
          </p:nvSpPr>
          <p:spPr bwMode="auto">
            <a:xfrm>
              <a:off x="3736" y="2189"/>
              <a:ext cx="3" cy="674"/>
            </a:xfrm>
            <a:prstGeom prst="rect">
              <a:avLst/>
            </a:prstGeom>
            <a:solidFill>
              <a:srgbClr val="90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1" name="Rectangle 437"/>
            <p:cNvSpPr>
              <a:spLocks noChangeArrowheads="1"/>
            </p:cNvSpPr>
            <p:nvPr/>
          </p:nvSpPr>
          <p:spPr bwMode="auto">
            <a:xfrm>
              <a:off x="3739" y="2189"/>
              <a:ext cx="4" cy="674"/>
            </a:xfrm>
            <a:prstGeom prst="rect">
              <a:avLst/>
            </a:prstGeom>
            <a:solidFill>
              <a:srgbClr val="92B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2" name="Rectangle 438"/>
            <p:cNvSpPr>
              <a:spLocks noChangeArrowheads="1"/>
            </p:cNvSpPr>
            <p:nvPr/>
          </p:nvSpPr>
          <p:spPr bwMode="auto">
            <a:xfrm>
              <a:off x="3743" y="2189"/>
              <a:ext cx="2" cy="674"/>
            </a:xfrm>
            <a:prstGeom prst="rect">
              <a:avLst/>
            </a:prstGeom>
            <a:solidFill>
              <a:srgbClr val="94B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3" name="Rectangle 439"/>
            <p:cNvSpPr>
              <a:spLocks noChangeArrowheads="1"/>
            </p:cNvSpPr>
            <p:nvPr/>
          </p:nvSpPr>
          <p:spPr bwMode="auto">
            <a:xfrm>
              <a:off x="3745" y="2189"/>
              <a:ext cx="3" cy="674"/>
            </a:xfrm>
            <a:prstGeom prst="rect">
              <a:avLst/>
            </a:prstGeom>
            <a:solidFill>
              <a:srgbClr val="96B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4" name="Rectangle 440"/>
            <p:cNvSpPr>
              <a:spLocks noChangeArrowheads="1"/>
            </p:cNvSpPr>
            <p:nvPr/>
          </p:nvSpPr>
          <p:spPr bwMode="auto">
            <a:xfrm>
              <a:off x="3748" y="2189"/>
              <a:ext cx="2" cy="674"/>
            </a:xfrm>
            <a:prstGeom prst="rect">
              <a:avLst/>
            </a:prstGeom>
            <a:solidFill>
              <a:srgbClr val="98B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5" name="Rectangle 441"/>
            <p:cNvSpPr>
              <a:spLocks noChangeArrowheads="1"/>
            </p:cNvSpPr>
            <p:nvPr/>
          </p:nvSpPr>
          <p:spPr bwMode="auto">
            <a:xfrm>
              <a:off x="3750" y="2189"/>
              <a:ext cx="4" cy="674"/>
            </a:xfrm>
            <a:prstGeom prst="rect">
              <a:avLst/>
            </a:prstGeom>
            <a:solidFill>
              <a:srgbClr val="9AB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6" name="Rectangle 442"/>
            <p:cNvSpPr>
              <a:spLocks noChangeArrowheads="1"/>
            </p:cNvSpPr>
            <p:nvPr/>
          </p:nvSpPr>
          <p:spPr bwMode="auto">
            <a:xfrm>
              <a:off x="3754" y="2189"/>
              <a:ext cx="2" cy="674"/>
            </a:xfrm>
            <a:prstGeom prst="rect">
              <a:avLst/>
            </a:prstGeom>
            <a:solidFill>
              <a:srgbClr val="9CB8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7" name="Rectangle 443"/>
            <p:cNvSpPr>
              <a:spLocks noChangeArrowheads="1"/>
            </p:cNvSpPr>
            <p:nvPr/>
          </p:nvSpPr>
          <p:spPr bwMode="auto">
            <a:xfrm>
              <a:off x="3756" y="2189"/>
              <a:ext cx="3" cy="674"/>
            </a:xfrm>
            <a:prstGeom prst="rect">
              <a:avLst/>
            </a:prstGeom>
            <a:solidFill>
              <a:srgbClr val="9EB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8" name="Rectangle 444"/>
            <p:cNvSpPr>
              <a:spLocks noChangeArrowheads="1"/>
            </p:cNvSpPr>
            <p:nvPr/>
          </p:nvSpPr>
          <p:spPr bwMode="auto">
            <a:xfrm>
              <a:off x="3759" y="2189"/>
              <a:ext cx="3" cy="674"/>
            </a:xfrm>
            <a:prstGeom prst="rect">
              <a:avLst/>
            </a:prstGeom>
            <a:solidFill>
              <a:srgbClr val="A0B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9" name="Rectangle 445"/>
            <p:cNvSpPr>
              <a:spLocks noChangeArrowheads="1"/>
            </p:cNvSpPr>
            <p:nvPr/>
          </p:nvSpPr>
          <p:spPr bwMode="auto">
            <a:xfrm>
              <a:off x="3762" y="2189"/>
              <a:ext cx="2" cy="674"/>
            </a:xfrm>
            <a:prstGeom prst="rect">
              <a:avLst/>
            </a:prstGeom>
            <a:solidFill>
              <a:srgbClr val="A2B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0" name="Rectangle 446"/>
            <p:cNvSpPr>
              <a:spLocks noChangeArrowheads="1"/>
            </p:cNvSpPr>
            <p:nvPr/>
          </p:nvSpPr>
          <p:spPr bwMode="auto">
            <a:xfrm>
              <a:off x="3764" y="2189"/>
              <a:ext cx="4" cy="674"/>
            </a:xfrm>
            <a:prstGeom prst="rect">
              <a:avLst/>
            </a:prstGeom>
            <a:solidFill>
              <a:srgbClr val="A4B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1" name="Rectangle 447"/>
            <p:cNvSpPr>
              <a:spLocks noChangeArrowheads="1"/>
            </p:cNvSpPr>
            <p:nvPr/>
          </p:nvSpPr>
          <p:spPr bwMode="auto">
            <a:xfrm>
              <a:off x="3768" y="2189"/>
              <a:ext cx="1" cy="674"/>
            </a:xfrm>
            <a:prstGeom prst="rect">
              <a:avLst/>
            </a:prstGeom>
            <a:solidFill>
              <a:srgbClr val="A6B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2" name="Rectangle 448"/>
            <p:cNvSpPr>
              <a:spLocks noChangeArrowheads="1"/>
            </p:cNvSpPr>
            <p:nvPr/>
          </p:nvSpPr>
          <p:spPr bwMode="auto">
            <a:xfrm>
              <a:off x="3769" y="2189"/>
              <a:ext cx="4" cy="674"/>
            </a:xfrm>
            <a:prstGeom prst="rect">
              <a:avLst/>
            </a:prstGeom>
            <a:solidFill>
              <a:srgbClr val="A8B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3" name="Rectangle 449"/>
            <p:cNvSpPr>
              <a:spLocks noChangeArrowheads="1"/>
            </p:cNvSpPr>
            <p:nvPr/>
          </p:nvSpPr>
          <p:spPr bwMode="auto">
            <a:xfrm>
              <a:off x="3773" y="2189"/>
              <a:ext cx="4" cy="674"/>
            </a:xfrm>
            <a:prstGeom prst="rect">
              <a:avLst/>
            </a:prstGeom>
            <a:solidFill>
              <a:srgbClr val="AAC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4" name="Rectangle 450"/>
            <p:cNvSpPr>
              <a:spLocks noChangeArrowheads="1"/>
            </p:cNvSpPr>
            <p:nvPr/>
          </p:nvSpPr>
          <p:spPr bwMode="auto">
            <a:xfrm>
              <a:off x="3777" y="2189"/>
              <a:ext cx="3" cy="674"/>
            </a:xfrm>
            <a:prstGeom prst="rect">
              <a:avLst/>
            </a:prstGeom>
            <a:solidFill>
              <a:srgbClr val="ACC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5" name="Rectangle 451"/>
            <p:cNvSpPr>
              <a:spLocks noChangeArrowheads="1"/>
            </p:cNvSpPr>
            <p:nvPr/>
          </p:nvSpPr>
          <p:spPr bwMode="auto">
            <a:xfrm>
              <a:off x="3780" y="2189"/>
              <a:ext cx="1" cy="674"/>
            </a:xfrm>
            <a:prstGeom prst="rect">
              <a:avLst/>
            </a:prstGeom>
            <a:solidFill>
              <a:srgbClr val="AEC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6" name="Rectangle 452"/>
            <p:cNvSpPr>
              <a:spLocks noChangeArrowheads="1"/>
            </p:cNvSpPr>
            <p:nvPr/>
          </p:nvSpPr>
          <p:spPr bwMode="auto">
            <a:xfrm>
              <a:off x="3781" y="2189"/>
              <a:ext cx="4" cy="674"/>
            </a:xfrm>
            <a:prstGeom prst="rect">
              <a:avLst/>
            </a:prstGeom>
            <a:solidFill>
              <a:srgbClr val="B0C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7" name="Rectangle 453"/>
            <p:cNvSpPr>
              <a:spLocks noChangeArrowheads="1"/>
            </p:cNvSpPr>
            <p:nvPr/>
          </p:nvSpPr>
          <p:spPr bwMode="auto">
            <a:xfrm>
              <a:off x="3785" y="2189"/>
              <a:ext cx="3" cy="674"/>
            </a:xfrm>
            <a:prstGeom prst="rect">
              <a:avLst/>
            </a:prstGeom>
            <a:solidFill>
              <a:srgbClr val="B2C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8" name="Rectangle 454"/>
            <p:cNvSpPr>
              <a:spLocks noChangeArrowheads="1"/>
            </p:cNvSpPr>
            <p:nvPr/>
          </p:nvSpPr>
          <p:spPr bwMode="auto">
            <a:xfrm>
              <a:off x="3788" y="2189"/>
              <a:ext cx="3" cy="674"/>
            </a:xfrm>
            <a:prstGeom prst="rect">
              <a:avLst/>
            </a:prstGeom>
            <a:solidFill>
              <a:srgbClr val="B4C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9" name="Rectangle 455"/>
            <p:cNvSpPr>
              <a:spLocks noChangeArrowheads="1"/>
            </p:cNvSpPr>
            <p:nvPr/>
          </p:nvSpPr>
          <p:spPr bwMode="auto">
            <a:xfrm>
              <a:off x="3791" y="2189"/>
              <a:ext cx="3" cy="674"/>
            </a:xfrm>
            <a:prstGeom prst="rect">
              <a:avLst/>
            </a:prstGeom>
            <a:solidFill>
              <a:srgbClr val="B6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0" name="Rectangle 456"/>
            <p:cNvSpPr>
              <a:spLocks noChangeArrowheads="1"/>
            </p:cNvSpPr>
            <p:nvPr/>
          </p:nvSpPr>
          <p:spPr bwMode="auto">
            <a:xfrm>
              <a:off x="3794" y="2189"/>
              <a:ext cx="3" cy="674"/>
            </a:xfrm>
            <a:prstGeom prst="rect">
              <a:avLst/>
            </a:prstGeom>
            <a:solidFill>
              <a:srgbClr val="B8C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1" name="Rectangle 457"/>
            <p:cNvSpPr>
              <a:spLocks noChangeArrowheads="1"/>
            </p:cNvSpPr>
            <p:nvPr/>
          </p:nvSpPr>
          <p:spPr bwMode="auto">
            <a:xfrm>
              <a:off x="3797" y="2189"/>
              <a:ext cx="4" cy="674"/>
            </a:xfrm>
            <a:prstGeom prst="rect">
              <a:avLst/>
            </a:prstGeom>
            <a:solidFill>
              <a:srgbClr val="BAC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2" name="Rectangle 458"/>
            <p:cNvSpPr>
              <a:spLocks noChangeArrowheads="1"/>
            </p:cNvSpPr>
            <p:nvPr/>
          </p:nvSpPr>
          <p:spPr bwMode="auto">
            <a:xfrm>
              <a:off x="3801" y="2189"/>
              <a:ext cx="3" cy="674"/>
            </a:xfrm>
            <a:prstGeom prst="rect">
              <a:avLst/>
            </a:prstGeom>
            <a:solidFill>
              <a:srgbClr val="BCC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3" name="Rectangle 459"/>
            <p:cNvSpPr>
              <a:spLocks noChangeArrowheads="1"/>
            </p:cNvSpPr>
            <p:nvPr/>
          </p:nvSpPr>
          <p:spPr bwMode="auto">
            <a:xfrm>
              <a:off x="3804" y="2189"/>
              <a:ext cx="3" cy="674"/>
            </a:xfrm>
            <a:prstGeom prst="rect">
              <a:avLst/>
            </a:prstGeom>
            <a:solidFill>
              <a:srgbClr val="BEC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4" name="Rectangle 460"/>
            <p:cNvSpPr>
              <a:spLocks noChangeArrowheads="1"/>
            </p:cNvSpPr>
            <p:nvPr/>
          </p:nvSpPr>
          <p:spPr bwMode="auto">
            <a:xfrm>
              <a:off x="3807" y="2189"/>
              <a:ext cx="3" cy="674"/>
            </a:xfrm>
            <a:prstGeom prst="rect">
              <a:avLst/>
            </a:prstGeom>
            <a:solidFill>
              <a:srgbClr val="C0C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5" name="Rectangle 461"/>
            <p:cNvSpPr>
              <a:spLocks noChangeArrowheads="1"/>
            </p:cNvSpPr>
            <p:nvPr/>
          </p:nvSpPr>
          <p:spPr bwMode="auto">
            <a:xfrm>
              <a:off x="3810" y="2189"/>
              <a:ext cx="3" cy="674"/>
            </a:xfrm>
            <a:prstGeom prst="rect">
              <a:avLst/>
            </a:prstGeom>
            <a:solidFill>
              <a:srgbClr val="C2D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6" name="Rectangle 462"/>
            <p:cNvSpPr>
              <a:spLocks noChangeArrowheads="1"/>
            </p:cNvSpPr>
            <p:nvPr/>
          </p:nvSpPr>
          <p:spPr bwMode="auto">
            <a:xfrm>
              <a:off x="3813" y="2189"/>
              <a:ext cx="4" cy="674"/>
            </a:xfrm>
            <a:prstGeom prst="rect">
              <a:avLst/>
            </a:prstGeom>
            <a:solidFill>
              <a:srgbClr val="C4D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7" name="Rectangle 463"/>
            <p:cNvSpPr>
              <a:spLocks noChangeArrowheads="1"/>
            </p:cNvSpPr>
            <p:nvPr/>
          </p:nvSpPr>
          <p:spPr bwMode="auto">
            <a:xfrm>
              <a:off x="3817" y="2189"/>
              <a:ext cx="3" cy="674"/>
            </a:xfrm>
            <a:prstGeom prst="rect">
              <a:avLst/>
            </a:prstGeom>
            <a:solidFill>
              <a:srgbClr val="C6D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8" name="Rectangle 464"/>
            <p:cNvSpPr>
              <a:spLocks noChangeArrowheads="1"/>
            </p:cNvSpPr>
            <p:nvPr/>
          </p:nvSpPr>
          <p:spPr bwMode="auto">
            <a:xfrm>
              <a:off x="3820" y="2189"/>
              <a:ext cx="4" cy="674"/>
            </a:xfrm>
            <a:prstGeom prst="rect">
              <a:avLst/>
            </a:prstGeom>
            <a:solidFill>
              <a:srgbClr val="C8D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9" name="Rectangle 465"/>
            <p:cNvSpPr>
              <a:spLocks noChangeArrowheads="1"/>
            </p:cNvSpPr>
            <p:nvPr/>
          </p:nvSpPr>
          <p:spPr bwMode="auto">
            <a:xfrm>
              <a:off x="3824" y="2189"/>
              <a:ext cx="3" cy="674"/>
            </a:xfrm>
            <a:prstGeom prst="rect">
              <a:avLst/>
            </a:prstGeom>
            <a:solidFill>
              <a:srgbClr val="CAD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0" name="Rectangle 466"/>
            <p:cNvSpPr>
              <a:spLocks noChangeArrowheads="1"/>
            </p:cNvSpPr>
            <p:nvPr/>
          </p:nvSpPr>
          <p:spPr bwMode="auto">
            <a:xfrm>
              <a:off x="3827" y="2189"/>
              <a:ext cx="4" cy="674"/>
            </a:xfrm>
            <a:prstGeom prst="rect">
              <a:avLst/>
            </a:prstGeom>
            <a:solidFill>
              <a:srgbClr val="CCD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1" name="Rectangle 467"/>
            <p:cNvSpPr>
              <a:spLocks noChangeArrowheads="1"/>
            </p:cNvSpPr>
            <p:nvPr/>
          </p:nvSpPr>
          <p:spPr bwMode="auto">
            <a:xfrm>
              <a:off x="3831" y="2189"/>
              <a:ext cx="5" cy="674"/>
            </a:xfrm>
            <a:prstGeom prst="rect">
              <a:avLst/>
            </a:prstGeom>
            <a:solidFill>
              <a:srgbClr val="CED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2" name="Rectangle 468"/>
            <p:cNvSpPr>
              <a:spLocks noChangeArrowheads="1"/>
            </p:cNvSpPr>
            <p:nvPr/>
          </p:nvSpPr>
          <p:spPr bwMode="auto">
            <a:xfrm>
              <a:off x="3836" y="2189"/>
              <a:ext cx="4" cy="674"/>
            </a:xfrm>
            <a:prstGeom prst="rect">
              <a:avLst/>
            </a:prstGeom>
            <a:solidFill>
              <a:srgbClr val="D0D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3" name="Rectangle 469"/>
            <p:cNvSpPr>
              <a:spLocks noChangeArrowheads="1"/>
            </p:cNvSpPr>
            <p:nvPr/>
          </p:nvSpPr>
          <p:spPr bwMode="auto">
            <a:xfrm>
              <a:off x="3840" y="2189"/>
              <a:ext cx="3" cy="674"/>
            </a:xfrm>
            <a:prstGeom prst="rect">
              <a:avLst/>
            </a:prstGeom>
            <a:solidFill>
              <a:srgbClr val="D2D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4" name="Rectangle 470"/>
            <p:cNvSpPr>
              <a:spLocks noChangeArrowheads="1"/>
            </p:cNvSpPr>
            <p:nvPr/>
          </p:nvSpPr>
          <p:spPr bwMode="auto">
            <a:xfrm>
              <a:off x="3843" y="2189"/>
              <a:ext cx="4" cy="674"/>
            </a:xfrm>
            <a:prstGeom prst="rect">
              <a:avLst/>
            </a:prstGeom>
            <a:solidFill>
              <a:srgbClr val="D4D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5" name="Rectangle 471"/>
            <p:cNvSpPr>
              <a:spLocks noChangeArrowheads="1"/>
            </p:cNvSpPr>
            <p:nvPr/>
          </p:nvSpPr>
          <p:spPr bwMode="auto">
            <a:xfrm>
              <a:off x="3847" y="2189"/>
              <a:ext cx="3" cy="674"/>
            </a:xfrm>
            <a:prstGeom prst="rect">
              <a:avLst/>
            </a:prstGeom>
            <a:solidFill>
              <a:srgbClr val="D6D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6" name="Rectangle 472"/>
            <p:cNvSpPr>
              <a:spLocks noChangeArrowheads="1"/>
            </p:cNvSpPr>
            <p:nvPr/>
          </p:nvSpPr>
          <p:spPr bwMode="auto">
            <a:xfrm>
              <a:off x="3850" y="2189"/>
              <a:ext cx="3" cy="674"/>
            </a:xfrm>
            <a:prstGeom prst="rect">
              <a:avLst/>
            </a:prstGeom>
            <a:solidFill>
              <a:srgbClr val="D7E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7" name="Rectangle 473"/>
            <p:cNvSpPr>
              <a:spLocks noChangeArrowheads="1"/>
            </p:cNvSpPr>
            <p:nvPr/>
          </p:nvSpPr>
          <p:spPr bwMode="auto">
            <a:xfrm>
              <a:off x="3853" y="2189"/>
              <a:ext cx="6" cy="674"/>
            </a:xfrm>
            <a:prstGeom prst="rect">
              <a:avLst/>
            </a:prstGeom>
            <a:solidFill>
              <a:srgbClr val="D9E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8" name="Rectangle 474"/>
            <p:cNvSpPr>
              <a:spLocks noChangeArrowheads="1"/>
            </p:cNvSpPr>
            <p:nvPr/>
          </p:nvSpPr>
          <p:spPr bwMode="auto">
            <a:xfrm>
              <a:off x="3859" y="2189"/>
              <a:ext cx="4" cy="674"/>
            </a:xfrm>
            <a:prstGeom prst="rect">
              <a:avLst/>
            </a:prstGeom>
            <a:solidFill>
              <a:srgbClr val="DBE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9" name="Rectangle 475"/>
            <p:cNvSpPr>
              <a:spLocks noChangeArrowheads="1"/>
            </p:cNvSpPr>
            <p:nvPr/>
          </p:nvSpPr>
          <p:spPr bwMode="auto">
            <a:xfrm>
              <a:off x="3863" y="2189"/>
              <a:ext cx="4" cy="674"/>
            </a:xfrm>
            <a:prstGeom prst="rect">
              <a:avLst/>
            </a:prstGeom>
            <a:solidFill>
              <a:srgbClr val="DDE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0" name="Rectangle 476"/>
            <p:cNvSpPr>
              <a:spLocks noChangeArrowheads="1"/>
            </p:cNvSpPr>
            <p:nvPr/>
          </p:nvSpPr>
          <p:spPr bwMode="auto">
            <a:xfrm>
              <a:off x="3867" y="2189"/>
              <a:ext cx="4" cy="674"/>
            </a:xfrm>
            <a:prstGeom prst="rect">
              <a:avLst/>
            </a:prstGeom>
            <a:solidFill>
              <a:srgbClr val="DFE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1" name="Rectangle 477"/>
            <p:cNvSpPr>
              <a:spLocks noChangeArrowheads="1"/>
            </p:cNvSpPr>
            <p:nvPr/>
          </p:nvSpPr>
          <p:spPr bwMode="auto">
            <a:xfrm>
              <a:off x="3871" y="2189"/>
              <a:ext cx="5" cy="674"/>
            </a:xfrm>
            <a:prstGeom prst="rect">
              <a:avLst/>
            </a:prstGeom>
            <a:solidFill>
              <a:srgbClr val="E1E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2" name="Rectangle 478"/>
            <p:cNvSpPr>
              <a:spLocks noChangeArrowheads="1"/>
            </p:cNvSpPr>
            <p:nvPr/>
          </p:nvSpPr>
          <p:spPr bwMode="auto">
            <a:xfrm>
              <a:off x="3876" y="2189"/>
              <a:ext cx="6" cy="674"/>
            </a:xfrm>
            <a:prstGeom prst="rect">
              <a:avLst/>
            </a:prstGeom>
            <a:solidFill>
              <a:srgbClr val="E3E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3" name="Rectangle 479"/>
            <p:cNvSpPr>
              <a:spLocks noChangeArrowheads="1"/>
            </p:cNvSpPr>
            <p:nvPr/>
          </p:nvSpPr>
          <p:spPr bwMode="auto">
            <a:xfrm>
              <a:off x="3882" y="2189"/>
              <a:ext cx="7" cy="674"/>
            </a:xfrm>
            <a:prstGeom prst="rect">
              <a:avLst/>
            </a:prstGeom>
            <a:solidFill>
              <a:srgbClr val="E5E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4" name="Rectangle 480"/>
            <p:cNvSpPr>
              <a:spLocks noChangeArrowheads="1"/>
            </p:cNvSpPr>
            <p:nvPr/>
          </p:nvSpPr>
          <p:spPr bwMode="auto">
            <a:xfrm>
              <a:off x="3889" y="2189"/>
              <a:ext cx="5" cy="674"/>
            </a:xfrm>
            <a:prstGeom prst="rect">
              <a:avLst/>
            </a:prstGeom>
            <a:solidFill>
              <a:srgbClr val="E7E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5" name="Rectangle 481"/>
            <p:cNvSpPr>
              <a:spLocks noChangeArrowheads="1"/>
            </p:cNvSpPr>
            <p:nvPr/>
          </p:nvSpPr>
          <p:spPr bwMode="auto">
            <a:xfrm>
              <a:off x="3894" y="2189"/>
              <a:ext cx="5" cy="674"/>
            </a:xfrm>
            <a:prstGeom prst="rect">
              <a:avLst/>
            </a:prstGeom>
            <a:solidFill>
              <a:srgbClr val="E9E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6" name="Rectangle 482"/>
            <p:cNvSpPr>
              <a:spLocks noChangeArrowheads="1"/>
            </p:cNvSpPr>
            <p:nvPr/>
          </p:nvSpPr>
          <p:spPr bwMode="auto">
            <a:xfrm>
              <a:off x="3899" y="2189"/>
              <a:ext cx="5" cy="674"/>
            </a:xfrm>
            <a:prstGeom prst="rect">
              <a:avLst/>
            </a:prstGeom>
            <a:solidFill>
              <a:srgbClr val="EBE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7" name="Rectangle 483"/>
            <p:cNvSpPr>
              <a:spLocks noChangeArrowheads="1"/>
            </p:cNvSpPr>
            <p:nvPr/>
          </p:nvSpPr>
          <p:spPr bwMode="auto">
            <a:xfrm>
              <a:off x="3904" y="2189"/>
              <a:ext cx="6" cy="674"/>
            </a:xfrm>
            <a:prstGeom prst="rect">
              <a:avLst/>
            </a:prstGeom>
            <a:solidFill>
              <a:srgbClr val="ECF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8" name="Rectangle 484"/>
            <p:cNvSpPr>
              <a:spLocks noChangeArrowheads="1"/>
            </p:cNvSpPr>
            <p:nvPr/>
          </p:nvSpPr>
          <p:spPr bwMode="auto">
            <a:xfrm>
              <a:off x="3910" y="2189"/>
              <a:ext cx="6" cy="674"/>
            </a:xfrm>
            <a:prstGeom prst="rect">
              <a:avLst/>
            </a:prstGeom>
            <a:solidFill>
              <a:srgbClr val="EEF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9" name="Rectangle 485"/>
            <p:cNvSpPr>
              <a:spLocks noChangeArrowheads="1"/>
            </p:cNvSpPr>
            <p:nvPr/>
          </p:nvSpPr>
          <p:spPr bwMode="auto">
            <a:xfrm>
              <a:off x="3916" y="2189"/>
              <a:ext cx="7" cy="674"/>
            </a:xfrm>
            <a:prstGeom prst="rect">
              <a:avLst/>
            </a:prstGeom>
            <a:solidFill>
              <a:srgbClr val="F0F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0" name="Rectangle 486"/>
            <p:cNvSpPr>
              <a:spLocks noChangeArrowheads="1"/>
            </p:cNvSpPr>
            <p:nvPr/>
          </p:nvSpPr>
          <p:spPr bwMode="auto">
            <a:xfrm>
              <a:off x="3923" y="2189"/>
              <a:ext cx="9" cy="674"/>
            </a:xfrm>
            <a:prstGeom prst="rect">
              <a:avLst/>
            </a:prstGeom>
            <a:solidFill>
              <a:srgbClr val="F2F5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1" name="Rectangle 487"/>
            <p:cNvSpPr>
              <a:spLocks noChangeArrowheads="1"/>
            </p:cNvSpPr>
            <p:nvPr/>
          </p:nvSpPr>
          <p:spPr bwMode="auto">
            <a:xfrm>
              <a:off x="3932" y="2189"/>
              <a:ext cx="10" cy="674"/>
            </a:xfrm>
            <a:prstGeom prst="rect">
              <a:avLst/>
            </a:prstGeom>
            <a:solidFill>
              <a:srgbClr val="F4F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2" name="Rectangle 488"/>
            <p:cNvSpPr>
              <a:spLocks noChangeArrowheads="1"/>
            </p:cNvSpPr>
            <p:nvPr/>
          </p:nvSpPr>
          <p:spPr bwMode="auto">
            <a:xfrm>
              <a:off x="3942" y="2189"/>
              <a:ext cx="6" cy="674"/>
            </a:xfrm>
            <a:prstGeom prst="rect">
              <a:avLst/>
            </a:prstGeom>
            <a:solidFill>
              <a:srgbClr val="F5F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3" name="Rectangle 489"/>
            <p:cNvSpPr>
              <a:spLocks noChangeArrowheads="1"/>
            </p:cNvSpPr>
            <p:nvPr/>
          </p:nvSpPr>
          <p:spPr bwMode="auto">
            <a:xfrm>
              <a:off x="3948" y="2189"/>
              <a:ext cx="11" cy="674"/>
            </a:xfrm>
            <a:prstGeom prst="rect">
              <a:avLst/>
            </a:prstGeom>
            <a:solidFill>
              <a:srgbClr val="F7F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4" name="Rectangle 490"/>
            <p:cNvSpPr>
              <a:spLocks noChangeArrowheads="1"/>
            </p:cNvSpPr>
            <p:nvPr/>
          </p:nvSpPr>
          <p:spPr bwMode="auto">
            <a:xfrm>
              <a:off x="3959" y="2189"/>
              <a:ext cx="14" cy="674"/>
            </a:xfrm>
            <a:prstGeom prst="rect">
              <a:avLst/>
            </a:prstGeom>
            <a:solidFill>
              <a:srgbClr val="F9F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5" name="Rectangle 491"/>
            <p:cNvSpPr>
              <a:spLocks noChangeArrowheads="1"/>
            </p:cNvSpPr>
            <p:nvPr/>
          </p:nvSpPr>
          <p:spPr bwMode="auto">
            <a:xfrm>
              <a:off x="3973" y="2189"/>
              <a:ext cx="19" cy="674"/>
            </a:xfrm>
            <a:prstGeom prst="rect">
              <a:avLst/>
            </a:prstGeom>
            <a:solidFill>
              <a:srgbClr val="FBF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6" name="Rectangle 492"/>
            <p:cNvSpPr>
              <a:spLocks noChangeArrowheads="1"/>
            </p:cNvSpPr>
            <p:nvPr/>
          </p:nvSpPr>
          <p:spPr bwMode="auto">
            <a:xfrm>
              <a:off x="3992" y="2189"/>
              <a:ext cx="21" cy="674"/>
            </a:xfrm>
            <a:prstGeom prst="rect">
              <a:avLst/>
            </a:prstGeom>
            <a:solidFill>
              <a:srgbClr val="FDF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7" name="Rectangle 493"/>
            <p:cNvSpPr>
              <a:spLocks noChangeArrowheads="1"/>
            </p:cNvSpPr>
            <p:nvPr/>
          </p:nvSpPr>
          <p:spPr bwMode="auto">
            <a:xfrm>
              <a:off x="4013" y="2189"/>
              <a:ext cx="10" cy="67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8" name="Rectangle 495"/>
            <p:cNvSpPr>
              <a:spLocks noChangeArrowheads="1"/>
            </p:cNvSpPr>
            <p:nvPr/>
          </p:nvSpPr>
          <p:spPr bwMode="auto">
            <a:xfrm>
              <a:off x="4020" y="2184"/>
              <a:ext cx="22" cy="67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9" name="Rectangle 496"/>
            <p:cNvSpPr>
              <a:spLocks noChangeArrowheads="1"/>
            </p:cNvSpPr>
            <p:nvPr/>
          </p:nvSpPr>
          <p:spPr bwMode="auto">
            <a:xfrm>
              <a:off x="4042" y="2184"/>
              <a:ext cx="19" cy="676"/>
            </a:xfrm>
            <a:prstGeom prst="rect">
              <a:avLst/>
            </a:prstGeom>
            <a:solidFill>
              <a:srgbClr val="FFFD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0" name="Rectangle 497"/>
            <p:cNvSpPr>
              <a:spLocks noChangeArrowheads="1"/>
            </p:cNvSpPr>
            <p:nvPr/>
          </p:nvSpPr>
          <p:spPr bwMode="auto">
            <a:xfrm>
              <a:off x="4061" y="2184"/>
              <a:ext cx="16" cy="676"/>
            </a:xfrm>
            <a:prstGeom prst="rect">
              <a:avLst/>
            </a:prstGeom>
            <a:solidFill>
              <a:srgbClr val="FFF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1" name="Rectangle 498"/>
            <p:cNvSpPr>
              <a:spLocks noChangeArrowheads="1"/>
            </p:cNvSpPr>
            <p:nvPr/>
          </p:nvSpPr>
          <p:spPr bwMode="auto">
            <a:xfrm>
              <a:off x="4077" y="2184"/>
              <a:ext cx="12" cy="676"/>
            </a:xfrm>
            <a:prstGeom prst="rect">
              <a:avLst/>
            </a:prstGeom>
            <a:solidFill>
              <a:srgbClr val="FFF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2" name="Rectangle 499"/>
            <p:cNvSpPr>
              <a:spLocks noChangeArrowheads="1"/>
            </p:cNvSpPr>
            <p:nvPr/>
          </p:nvSpPr>
          <p:spPr bwMode="auto">
            <a:xfrm>
              <a:off x="4089" y="2184"/>
              <a:ext cx="11" cy="676"/>
            </a:xfrm>
            <a:prstGeom prst="rect">
              <a:avLst/>
            </a:prstGeom>
            <a:solidFill>
              <a:srgbClr val="FFF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3" name="Rectangle 500"/>
            <p:cNvSpPr>
              <a:spLocks noChangeArrowheads="1"/>
            </p:cNvSpPr>
            <p:nvPr/>
          </p:nvSpPr>
          <p:spPr bwMode="auto">
            <a:xfrm>
              <a:off x="4100" y="2184"/>
              <a:ext cx="10" cy="676"/>
            </a:xfrm>
            <a:prstGeom prst="rect">
              <a:avLst/>
            </a:prstGeom>
            <a:solidFill>
              <a:srgbClr val="FFF5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4" name="Rectangle 501"/>
            <p:cNvSpPr>
              <a:spLocks noChangeArrowheads="1"/>
            </p:cNvSpPr>
            <p:nvPr/>
          </p:nvSpPr>
          <p:spPr bwMode="auto">
            <a:xfrm>
              <a:off x="4110" y="2184"/>
              <a:ext cx="9" cy="676"/>
            </a:xfrm>
            <a:prstGeom prst="rect">
              <a:avLst/>
            </a:prstGeom>
            <a:solidFill>
              <a:srgbClr val="FFF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5" name="Rectangle 502"/>
            <p:cNvSpPr>
              <a:spLocks noChangeArrowheads="1"/>
            </p:cNvSpPr>
            <p:nvPr/>
          </p:nvSpPr>
          <p:spPr bwMode="auto">
            <a:xfrm>
              <a:off x="4119" y="2184"/>
              <a:ext cx="7" cy="676"/>
            </a:xfrm>
            <a:prstGeom prst="rect">
              <a:avLst/>
            </a:prstGeom>
            <a:solidFill>
              <a:srgbClr val="FFF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6" name="Rectangle 503"/>
            <p:cNvSpPr>
              <a:spLocks noChangeArrowheads="1"/>
            </p:cNvSpPr>
            <p:nvPr/>
          </p:nvSpPr>
          <p:spPr bwMode="auto">
            <a:xfrm>
              <a:off x="4126" y="2184"/>
              <a:ext cx="7" cy="676"/>
            </a:xfrm>
            <a:prstGeom prst="rect">
              <a:avLst/>
            </a:prstGeom>
            <a:solidFill>
              <a:srgbClr val="FFE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7" name="Rectangle 504"/>
            <p:cNvSpPr>
              <a:spLocks noChangeArrowheads="1"/>
            </p:cNvSpPr>
            <p:nvPr/>
          </p:nvSpPr>
          <p:spPr bwMode="auto">
            <a:xfrm>
              <a:off x="4133" y="2184"/>
              <a:ext cx="7" cy="676"/>
            </a:xfrm>
            <a:prstGeom prst="rect">
              <a:avLst/>
            </a:prstGeom>
            <a:solidFill>
              <a:srgbClr val="FFE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8" name="Rectangle 505"/>
            <p:cNvSpPr>
              <a:spLocks noChangeArrowheads="1"/>
            </p:cNvSpPr>
            <p:nvPr/>
          </p:nvSpPr>
          <p:spPr bwMode="auto">
            <a:xfrm>
              <a:off x="4140" y="2184"/>
              <a:ext cx="6" cy="676"/>
            </a:xfrm>
            <a:prstGeom prst="rect">
              <a:avLst/>
            </a:prstGeom>
            <a:solidFill>
              <a:srgbClr val="FFE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9" name="Rectangle 506"/>
            <p:cNvSpPr>
              <a:spLocks noChangeArrowheads="1"/>
            </p:cNvSpPr>
            <p:nvPr/>
          </p:nvSpPr>
          <p:spPr bwMode="auto">
            <a:xfrm>
              <a:off x="4146" y="2184"/>
              <a:ext cx="6" cy="676"/>
            </a:xfrm>
            <a:prstGeom prst="rect">
              <a:avLst/>
            </a:prstGeom>
            <a:solidFill>
              <a:srgbClr val="FFE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0" name="Rectangle 507"/>
            <p:cNvSpPr>
              <a:spLocks noChangeArrowheads="1"/>
            </p:cNvSpPr>
            <p:nvPr/>
          </p:nvSpPr>
          <p:spPr bwMode="auto">
            <a:xfrm>
              <a:off x="4152" y="2184"/>
              <a:ext cx="5" cy="676"/>
            </a:xfrm>
            <a:prstGeom prst="rect">
              <a:avLst/>
            </a:prstGeom>
            <a:solidFill>
              <a:srgbClr val="FFE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1" name="Rectangle 508"/>
            <p:cNvSpPr>
              <a:spLocks noChangeArrowheads="1"/>
            </p:cNvSpPr>
            <p:nvPr/>
          </p:nvSpPr>
          <p:spPr bwMode="auto">
            <a:xfrm>
              <a:off x="4157" y="2184"/>
              <a:ext cx="5" cy="676"/>
            </a:xfrm>
            <a:prstGeom prst="rect">
              <a:avLst/>
            </a:prstGeom>
            <a:solidFill>
              <a:srgbClr val="FFE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2" name="Rectangle 509"/>
            <p:cNvSpPr>
              <a:spLocks noChangeArrowheads="1"/>
            </p:cNvSpPr>
            <p:nvPr/>
          </p:nvSpPr>
          <p:spPr bwMode="auto">
            <a:xfrm>
              <a:off x="4162" y="2184"/>
              <a:ext cx="5" cy="676"/>
            </a:xfrm>
            <a:prstGeom prst="rect">
              <a:avLst/>
            </a:prstGeom>
            <a:solidFill>
              <a:srgbClr val="FFE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3" name="Rectangle 510"/>
            <p:cNvSpPr>
              <a:spLocks noChangeArrowheads="1"/>
            </p:cNvSpPr>
            <p:nvPr/>
          </p:nvSpPr>
          <p:spPr bwMode="auto">
            <a:xfrm>
              <a:off x="4167" y="2184"/>
              <a:ext cx="5" cy="676"/>
            </a:xfrm>
            <a:prstGeom prst="rect">
              <a:avLst/>
            </a:prstGeom>
            <a:solidFill>
              <a:srgbClr val="FFE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4" name="Rectangle 511"/>
            <p:cNvSpPr>
              <a:spLocks noChangeArrowheads="1"/>
            </p:cNvSpPr>
            <p:nvPr/>
          </p:nvSpPr>
          <p:spPr bwMode="auto">
            <a:xfrm>
              <a:off x="4172" y="2184"/>
              <a:ext cx="6" cy="676"/>
            </a:xfrm>
            <a:prstGeom prst="rect">
              <a:avLst/>
            </a:prstGeom>
            <a:solidFill>
              <a:srgbClr val="FFD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5" name="Rectangle 512"/>
            <p:cNvSpPr>
              <a:spLocks noChangeArrowheads="1"/>
            </p:cNvSpPr>
            <p:nvPr/>
          </p:nvSpPr>
          <p:spPr bwMode="auto">
            <a:xfrm>
              <a:off x="4178" y="2184"/>
              <a:ext cx="3" cy="676"/>
            </a:xfrm>
            <a:prstGeom prst="rect">
              <a:avLst/>
            </a:prstGeom>
            <a:solidFill>
              <a:srgbClr val="FFD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6" name="Rectangle 513"/>
            <p:cNvSpPr>
              <a:spLocks noChangeArrowheads="1"/>
            </p:cNvSpPr>
            <p:nvPr/>
          </p:nvSpPr>
          <p:spPr bwMode="auto">
            <a:xfrm>
              <a:off x="4181" y="2184"/>
              <a:ext cx="5" cy="676"/>
            </a:xfrm>
            <a:prstGeom prst="rect">
              <a:avLst/>
            </a:prstGeom>
            <a:solidFill>
              <a:srgbClr val="FFD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7" name="Rectangle 514"/>
            <p:cNvSpPr>
              <a:spLocks noChangeArrowheads="1"/>
            </p:cNvSpPr>
            <p:nvPr/>
          </p:nvSpPr>
          <p:spPr bwMode="auto">
            <a:xfrm>
              <a:off x="4186" y="2184"/>
              <a:ext cx="4" cy="676"/>
            </a:xfrm>
            <a:prstGeom prst="rect">
              <a:avLst/>
            </a:prstGeom>
            <a:solidFill>
              <a:srgbClr val="FFD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8" name="Rectangle 515"/>
            <p:cNvSpPr>
              <a:spLocks noChangeArrowheads="1"/>
            </p:cNvSpPr>
            <p:nvPr/>
          </p:nvSpPr>
          <p:spPr bwMode="auto">
            <a:xfrm>
              <a:off x="4190" y="2184"/>
              <a:ext cx="5" cy="676"/>
            </a:xfrm>
            <a:prstGeom prst="rect">
              <a:avLst/>
            </a:prstGeom>
            <a:solidFill>
              <a:srgbClr val="FFD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9" name="Rectangle 516"/>
            <p:cNvSpPr>
              <a:spLocks noChangeArrowheads="1"/>
            </p:cNvSpPr>
            <p:nvPr/>
          </p:nvSpPr>
          <p:spPr bwMode="auto">
            <a:xfrm>
              <a:off x="4195" y="2184"/>
              <a:ext cx="3" cy="676"/>
            </a:xfrm>
            <a:prstGeom prst="rect">
              <a:avLst/>
            </a:prstGeom>
            <a:solidFill>
              <a:srgbClr val="FFD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0" name="Rectangle 517"/>
            <p:cNvSpPr>
              <a:spLocks noChangeArrowheads="1"/>
            </p:cNvSpPr>
            <p:nvPr/>
          </p:nvSpPr>
          <p:spPr bwMode="auto">
            <a:xfrm>
              <a:off x="4198" y="2184"/>
              <a:ext cx="4" cy="676"/>
            </a:xfrm>
            <a:prstGeom prst="rect">
              <a:avLst/>
            </a:prstGeom>
            <a:solidFill>
              <a:srgbClr val="FFD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1" name="Rectangle 518"/>
            <p:cNvSpPr>
              <a:spLocks noChangeArrowheads="1"/>
            </p:cNvSpPr>
            <p:nvPr/>
          </p:nvSpPr>
          <p:spPr bwMode="auto">
            <a:xfrm>
              <a:off x="4202" y="2184"/>
              <a:ext cx="3" cy="676"/>
            </a:xfrm>
            <a:prstGeom prst="rect">
              <a:avLst/>
            </a:prstGeom>
            <a:solidFill>
              <a:srgbClr val="FFD1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2" name="Rectangle 519"/>
            <p:cNvSpPr>
              <a:spLocks noChangeArrowheads="1"/>
            </p:cNvSpPr>
            <p:nvPr/>
          </p:nvSpPr>
          <p:spPr bwMode="auto">
            <a:xfrm>
              <a:off x="4205" y="2184"/>
              <a:ext cx="6" cy="676"/>
            </a:xfrm>
            <a:prstGeom prst="rect">
              <a:avLst/>
            </a:prstGeom>
            <a:solidFill>
              <a:srgbClr val="FF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3" name="Rectangle 520"/>
            <p:cNvSpPr>
              <a:spLocks noChangeArrowheads="1"/>
            </p:cNvSpPr>
            <p:nvPr/>
          </p:nvSpPr>
          <p:spPr bwMode="auto">
            <a:xfrm>
              <a:off x="4211" y="2184"/>
              <a:ext cx="3" cy="676"/>
            </a:xfrm>
            <a:prstGeom prst="rect">
              <a:avLst/>
            </a:prstGeom>
            <a:solidFill>
              <a:srgbClr val="FFC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4" name="Rectangle 521"/>
            <p:cNvSpPr>
              <a:spLocks noChangeArrowheads="1"/>
            </p:cNvSpPr>
            <p:nvPr/>
          </p:nvSpPr>
          <p:spPr bwMode="auto">
            <a:xfrm>
              <a:off x="4214" y="2184"/>
              <a:ext cx="4" cy="676"/>
            </a:xfrm>
            <a:prstGeom prst="rect">
              <a:avLst/>
            </a:prstGeom>
            <a:solidFill>
              <a:srgbClr val="FFC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5" name="Rectangle 522"/>
            <p:cNvSpPr>
              <a:spLocks noChangeArrowheads="1"/>
            </p:cNvSpPr>
            <p:nvPr/>
          </p:nvSpPr>
          <p:spPr bwMode="auto">
            <a:xfrm>
              <a:off x="4218" y="2184"/>
              <a:ext cx="3" cy="676"/>
            </a:xfrm>
            <a:prstGeom prst="rect">
              <a:avLst/>
            </a:prstGeom>
            <a:solidFill>
              <a:srgbClr val="FFC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6" name="Rectangle 523"/>
            <p:cNvSpPr>
              <a:spLocks noChangeArrowheads="1"/>
            </p:cNvSpPr>
            <p:nvPr/>
          </p:nvSpPr>
          <p:spPr bwMode="auto">
            <a:xfrm>
              <a:off x="4221" y="2184"/>
              <a:ext cx="3" cy="676"/>
            </a:xfrm>
            <a:prstGeom prst="rect">
              <a:avLst/>
            </a:prstGeom>
            <a:solidFill>
              <a:srgbClr val="FFC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7" name="Rectangle 524"/>
            <p:cNvSpPr>
              <a:spLocks noChangeArrowheads="1"/>
            </p:cNvSpPr>
            <p:nvPr/>
          </p:nvSpPr>
          <p:spPr bwMode="auto">
            <a:xfrm>
              <a:off x="4224" y="2184"/>
              <a:ext cx="4" cy="676"/>
            </a:xfrm>
            <a:prstGeom prst="rect">
              <a:avLst/>
            </a:prstGeom>
            <a:solidFill>
              <a:srgbClr val="FFC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8" name="Rectangle 525"/>
            <p:cNvSpPr>
              <a:spLocks noChangeArrowheads="1"/>
            </p:cNvSpPr>
            <p:nvPr/>
          </p:nvSpPr>
          <p:spPr bwMode="auto">
            <a:xfrm>
              <a:off x="4228" y="2184"/>
              <a:ext cx="3" cy="676"/>
            </a:xfrm>
            <a:prstGeom prst="rect">
              <a:avLst/>
            </a:prstGeom>
            <a:solidFill>
              <a:srgbClr val="FFC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9" name="Rectangle 526"/>
            <p:cNvSpPr>
              <a:spLocks noChangeArrowheads="1"/>
            </p:cNvSpPr>
            <p:nvPr/>
          </p:nvSpPr>
          <p:spPr bwMode="auto">
            <a:xfrm>
              <a:off x="4231" y="2184"/>
              <a:ext cx="4" cy="676"/>
            </a:xfrm>
            <a:prstGeom prst="rect">
              <a:avLst/>
            </a:prstGeom>
            <a:solidFill>
              <a:srgbClr val="FFC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0" name="Rectangle 527"/>
            <p:cNvSpPr>
              <a:spLocks noChangeArrowheads="1"/>
            </p:cNvSpPr>
            <p:nvPr/>
          </p:nvSpPr>
          <p:spPr bwMode="auto">
            <a:xfrm>
              <a:off x="4235" y="2184"/>
              <a:ext cx="2" cy="676"/>
            </a:xfrm>
            <a:prstGeom prst="rect">
              <a:avLst/>
            </a:prstGeom>
            <a:solidFill>
              <a:srgbClr val="FFB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1" name="Rectangle 528"/>
            <p:cNvSpPr>
              <a:spLocks noChangeArrowheads="1"/>
            </p:cNvSpPr>
            <p:nvPr/>
          </p:nvSpPr>
          <p:spPr bwMode="auto">
            <a:xfrm>
              <a:off x="4237" y="2184"/>
              <a:ext cx="3" cy="676"/>
            </a:xfrm>
            <a:prstGeom prst="rect">
              <a:avLst/>
            </a:prstGeom>
            <a:solidFill>
              <a:srgbClr val="FFB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2" name="Rectangle 529"/>
            <p:cNvSpPr>
              <a:spLocks noChangeArrowheads="1"/>
            </p:cNvSpPr>
            <p:nvPr/>
          </p:nvSpPr>
          <p:spPr bwMode="auto">
            <a:xfrm>
              <a:off x="4240" y="2184"/>
              <a:ext cx="4" cy="676"/>
            </a:xfrm>
            <a:prstGeom prst="rect">
              <a:avLst/>
            </a:prstGeom>
            <a:solidFill>
              <a:srgbClr val="FF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3" name="Rectangle 530"/>
            <p:cNvSpPr>
              <a:spLocks noChangeArrowheads="1"/>
            </p:cNvSpPr>
            <p:nvPr/>
          </p:nvSpPr>
          <p:spPr bwMode="auto">
            <a:xfrm>
              <a:off x="4244" y="2184"/>
              <a:ext cx="3" cy="676"/>
            </a:xfrm>
            <a:prstGeom prst="rect">
              <a:avLst/>
            </a:prstGeom>
            <a:solidFill>
              <a:srgbClr val="FFB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4" name="Rectangle 531"/>
            <p:cNvSpPr>
              <a:spLocks noChangeArrowheads="1"/>
            </p:cNvSpPr>
            <p:nvPr/>
          </p:nvSpPr>
          <p:spPr bwMode="auto">
            <a:xfrm>
              <a:off x="4247" y="2184"/>
              <a:ext cx="3" cy="676"/>
            </a:xfrm>
            <a:prstGeom prst="rect">
              <a:avLst/>
            </a:prstGeom>
            <a:solidFill>
              <a:srgbClr val="FFB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5" name="Rectangle 532"/>
            <p:cNvSpPr>
              <a:spLocks noChangeArrowheads="1"/>
            </p:cNvSpPr>
            <p:nvPr/>
          </p:nvSpPr>
          <p:spPr bwMode="auto">
            <a:xfrm>
              <a:off x="4250" y="2184"/>
              <a:ext cx="3" cy="676"/>
            </a:xfrm>
            <a:prstGeom prst="rect">
              <a:avLst/>
            </a:prstGeom>
            <a:solidFill>
              <a:srgbClr val="FFB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6" name="Rectangle 533"/>
            <p:cNvSpPr>
              <a:spLocks noChangeArrowheads="1"/>
            </p:cNvSpPr>
            <p:nvPr/>
          </p:nvSpPr>
          <p:spPr bwMode="auto">
            <a:xfrm>
              <a:off x="4253" y="2184"/>
              <a:ext cx="3" cy="676"/>
            </a:xfrm>
            <a:prstGeom prst="rect">
              <a:avLst/>
            </a:prstGeom>
            <a:solidFill>
              <a:srgbClr val="FFB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7" name="Rectangle 534"/>
            <p:cNvSpPr>
              <a:spLocks noChangeArrowheads="1"/>
            </p:cNvSpPr>
            <p:nvPr/>
          </p:nvSpPr>
          <p:spPr bwMode="auto">
            <a:xfrm>
              <a:off x="4256" y="2184"/>
              <a:ext cx="3" cy="676"/>
            </a:xfrm>
            <a:prstGeom prst="rect">
              <a:avLst/>
            </a:prstGeom>
            <a:solidFill>
              <a:srgbClr val="FFB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8" name="Rectangle 535"/>
            <p:cNvSpPr>
              <a:spLocks noChangeArrowheads="1"/>
            </p:cNvSpPr>
            <p:nvPr/>
          </p:nvSpPr>
          <p:spPr bwMode="auto">
            <a:xfrm>
              <a:off x="4259" y="2184"/>
              <a:ext cx="2" cy="676"/>
            </a:xfrm>
            <a:prstGeom prst="rect">
              <a:avLst/>
            </a:prstGeom>
            <a:solidFill>
              <a:srgbClr val="FFA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9" name="Rectangle 536"/>
            <p:cNvSpPr>
              <a:spLocks noChangeArrowheads="1"/>
            </p:cNvSpPr>
            <p:nvPr/>
          </p:nvSpPr>
          <p:spPr bwMode="auto">
            <a:xfrm>
              <a:off x="4261" y="2184"/>
              <a:ext cx="4" cy="676"/>
            </a:xfrm>
            <a:prstGeom prst="rect">
              <a:avLst/>
            </a:prstGeom>
            <a:solidFill>
              <a:srgbClr val="FF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0" name="Rectangle 537"/>
            <p:cNvSpPr>
              <a:spLocks noChangeArrowheads="1"/>
            </p:cNvSpPr>
            <p:nvPr/>
          </p:nvSpPr>
          <p:spPr bwMode="auto">
            <a:xfrm>
              <a:off x="4265" y="2184"/>
              <a:ext cx="3" cy="676"/>
            </a:xfrm>
            <a:prstGeom prst="rect">
              <a:avLst/>
            </a:prstGeom>
            <a:solidFill>
              <a:srgbClr val="FFA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1" name="Rectangle 538"/>
            <p:cNvSpPr>
              <a:spLocks noChangeArrowheads="1"/>
            </p:cNvSpPr>
            <p:nvPr/>
          </p:nvSpPr>
          <p:spPr bwMode="auto">
            <a:xfrm>
              <a:off x="4268" y="2184"/>
              <a:ext cx="3" cy="676"/>
            </a:xfrm>
            <a:prstGeom prst="rect">
              <a:avLst/>
            </a:prstGeom>
            <a:solidFill>
              <a:srgbClr val="FFA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2" name="Rectangle 539"/>
            <p:cNvSpPr>
              <a:spLocks noChangeArrowheads="1"/>
            </p:cNvSpPr>
            <p:nvPr/>
          </p:nvSpPr>
          <p:spPr bwMode="auto">
            <a:xfrm>
              <a:off x="4271" y="2184"/>
              <a:ext cx="2" cy="676"/>
            </a:xfrm>
            <a:prstGeom prst="rect">
              <a:avLst/>
            </a:prstGeom>
            <a:solidFill>
              <a:srgbClr val="FFA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3" name="Rectangle 540"/>
            <p:cNvSpPr>
              <a:spLocks noChangeArrowheads="1"/>
            </p:cNvSpPr>
            <p:nvPr/>
          </p:nvSpPr>
          <p:spPr bwMode="auto">
            <a:xfrm>
              <a:off x="4273" y="2184"/>
              <a:ext cx="3" cy="676"/>
            </a:xfrm>
            <a:prstGeom prst="rect">
              <a:avLst/>
            </a:prstGeom>
            <a:solidFill>
              <a:srgbClr val="FFA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4" name="Rectangle 541"/>
            <p:cNvSpPr>
              <a:spLocks noChangeArrowheads="1"/>
            </p:cNvSpPr>
            <p:nvPr/>
          </p:nvSpPr>
          <p:spPr bwMode="auto">
            <a:xfrm>
              <a:off x="4276" y="2184"/>
              <a:ext cx="3" cy="676"/>
            </a:xfrm>
            <a:prstGeom prst="rect">
              <a:avLst/>
            </a:prstGeom>
            <a:solidFill>
              <a:srgbClr val="FFA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5" name="Rectangle 542"/>
            <p:cNvSpPr>
              <a:spLocks noChangeArrowheads="1"/>
            </p:cNvSpPr>
            <p:nvPr/>
          </p:nvSpPr>
          <p:spPr bwMode="auto">
            <a:xfrm>
              <a:off x="4279" y="2184"/>
              <a:ext cx="3" cy="676"/>
            </a:xfrm>
            <a:prstGeom prst="rect">
              <a:avLst/>
            </a:prstGeom>
            <a:solidFill>
              <a:srgbClr val="FFA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6" name="Rectangle 543"/>
            <p:cNvSpPr>
              <a:spLocks noChangeArrowheads="1"/>
            </p:cNvSpPr>
            <p:nvPr/>
          </p:nvSpPr>
          <p:spPr bwMode="auto">
            <a:xfrm>
              <a:off x="4282" y="2184"/>
              <a:ext cx="3" cy="676"/>
            </a:xfrm>
            <a:prstGeom prst="rect">
              <a:avLst/>
            </a:prstGeom>
            <a:solidFill>
              <a:srgbClr val="FF9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7" name="Rectangle 544"/>
            <p:cNvSpPr>
              <a:spLocks noChangeArrowheads="1"/>
            </p:cNvSpPr>
            <p:nvPr/>
          </p:nvSpPr>
          <p:spPr bwMode="auto">
            <a:xfrm>
              <a:off x="4285" y="2184"/>
              <a:ext cx="3" cy="676"/>
            </a:xfrm>
            <a:prstGeom prst="rect">
              <a:avLst/>
            </a:prstGeom>
            <a:solidFill>
              <a:srgbClr val="FF9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8" name="Rectangle 545"/>
            <p:cNvSpPr>
              <a:spLocks noChangeArrowheads="1"/>
            </p:cNvSpPr>
            <p:nvPr/>
          </p:nvSpPr>
          <p:spPr bwMode="auto">
            <a:xfrm>
              <a:off x="4288" y="2184"/>
              <a:ext cx="3" cy="676"/>
            </a:xfrm>
            <a:prstGeom prst="rect">
              <a:avLst/>
            </a:prstGeom>
            <a:solidFill>
              <a:srgbClr val="FF9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9" name="Rectangle 546"/>
            <p:cNvSpPr>
              <a:spLocks noChangeArrowheads="1"/>
            </p:cNvSpPr>
            <p:nvPr/>
          </p:nvSpPr>
          <p:spPr bwMode="auto">
            <a:xfrm>
              <a:off x="4291" y="2184"/>
              <a:ext cx="1" cy="676"/>
            </a:xfrm>
            <a:prstGeom prst="rect">
              <a:avLst/>
            </a:prstGeom>
            <a:solidFill>
              <a:srgbClr val="FF9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0" name="Rectangle 547"/>
            <p:cNvSpPr>
              <a:spLocks noChangeArrowheads="1"/>
            </p:cNvSpPr>
            <p:nvPr/>
          </p:nvSpPr>
          <p:spPr bwMode="auto">
            <a:xfrm>
              <a:off x="4292" y="2184"/>
              <a:ext cx="4" cy="676"/>
            </a:xfrm>
            <a:prstGeom prst="rect">
              <a:avLst/>
            </a:prstGeom>
            <a:solidFill>
              <a:srgbClr val="FF9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1" name="Rectangle 548"/>
            <p:cNvSpPr>
              <a:spLocks noChangeArrowheads="1"/>
            </p:cNvSpPr>
            <p:nvPr/>
          </p:nvSpPr>
          <p:spPr bwMode="auto">
            <a:xfrm>
              <a:off x="4296" y="2184"/>
              <a:ext cx="2" cy="676"/>
            </a:xfrm>
            <a:prstGeom prst="rect">
              <a:avLst/>
            </a:prstGeom>
            <a:solidFill>
              <a:srgbClr val="FF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2" name="Rectangle 549"/>
            <p:cNvSpPr>
              <a:spLocks noChangeArrowheads="1"/>
            </p:cNvSpPr>
            <p:nvPr/>
          </p:nvSpPr>
          <p:spPr bwMode="auto">
            <a:xfrm>
              <a:off x="4298" y="2184"/>
              <a:ext cx="3" cy="676"/>
            </a:xfrm>
            <a:prstGeom prst="rect">
              <a:avLst/>
            </a:prstGeom>
            <a:solidFill>
              <a:srgbClr val="FF9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3" name="Rectangle 550"/>
            <p:cNvSpPr>
              <a:spLocks noChangeArrowheads="1"/>
            </p:cNvSpPr>
            <p:nvPr/>
          </p:nvSpPr>
          <p:spPr bwMode="auto">
            <a:xfrm>
              <a:off x="4301" y="2184"/>
              <a:ext cx="3" cy="676"/>
            </a:xfrm>
            <a:prstGeom prst="rect">
              <a:avLst/>
            </a:prstGeom>
            <a:solidFill>
              <a:srgbClr val="FF9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4" name="Rectangle 551"/>
            <p:cNvSpPr>
              <a:spLocks noChangeArrowheads="1"/>
            </p:cNvSpPr>
            <p:nvPr/>
          </p:nvSpPr>
          <p:spPr bwMode="auto">
            <a:xfrm>
              <a:off x="4304" y="2184"/>
              <a:ext cx="2" cy="676"/>
            </a:xfrm>
            <a:prstGeom prst="rect">
              <a:avLst/>
            </a:prstGeom>
            <a:solidFill>
              <a:srgbClr val="FF8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5" name="Rectangle 552"/>
            <p:cNvSpPr>
              <a:spLocks noChangeArrowheads="1"/>
            </p:cNvSpPr>
            <p:nvPr/>
          </p:nvSpPr>
          <p:spPr bwMode="auto">
            <a:xfrm>
              <a:off x="4306" y="2184"/>
              <a:ext cx="4" cy="676"/>
            </a:xfrm>
            <a:prstGeom prst="rect">
              <a:avLst/>
            </a:prstGeom>
            <a:solidFill>
              <a:srgbClr val="FF8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6" name="Rectangle 553"/>
            <p:cNvSpPr>
              <a:spLocks noChangeArrowheads="1"/>
            </p:cNvSpPr>
            <p:nvPr/>
          </p:nvSpPr>
          <p:spPr bwMode="auto">
            <a:xfrm>
              <a:off x="4310" y="2184"/>
              <a:ext cx="1" cy="676"/>
            </a:xfrm>
            <a:prstGeom prst="rect">
              <a:avLst/>
            </a:prstGeom>
            <a:solidFill>
              <a:srgbClr val="FF8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7" name="Rectangle 554"/>
            <p:cNvSpPr>
              <a:spLocks noChangeArrowheads="1"/>
            </p:cNvSpPr>
            <p:nvPr/>
          </p:nvSpPr>
          <p:spPr bwMode="auto">
            <a:xfrm>
              <a:off x="4311" y="2184"/>
              <a:ext cx="3" cy="676"/>
            </a:xfrm>
            <a:prstGeom prst="rect">
              <a:avLst/>
            </a:prstGeom>
            <a:solidFill>
              <a:srgbClr val="FF8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8" name="Rectangle 555"/>
            <p:cNvSpPr>
              <a:spLocks noChangeArrowheads="1"/>
            </p:cNvSpPr>
            <p:nvPr/>
          </p:nvSpPr>
          <p:spPr bwMode="auto">
            <a:xfrm>
              <a:off x="4314" y="2184"/>
              <a:ext cx="3" cy="676"/>
            </a:xfrm>
            <a:prstGeom prst="rect">
              <a:avLst/>
            </a:prstGeom>
            <a:solidFill>
              <a:srgbClr val="FF8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9" name="Rectangle 556"/>
            <p:cNvSpPr>
              <a:spLocks noChangeArrowheads="1"/>
            </p:cNvSpPr>
            <p:nvPr/>
          </p:nvSpPr>
          <p:spPr bwMode="auto">
            <a:xfrm>
              <a:off x="4317" y="2184"/>
              <a:ext cx="3" cy="676"/>
            </a:xfrm>
            <a:prstGeom prst="rect">
              <a:avLst/>
            </a:prstGeom>
            <a:solidFill>
              <a:srgbClr val="FF8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0" name="Rectangle 557"/>
            <p:cNvSpPr>
              <a:spLocks noChangeArrowheads="1"/>
            </p:cNvSpPr>
            <p:nvPr/>
          </p:nvSpPr>
          <p:spPr bwMode="auto">
            <a:xfrm>
              <a:off x="4320" y="2184"/>
              <a:ext cx="2" cy="676"/>
            </a:xfrm>
            <a:prstGeom prst="rect">
              <a:avLst/>
            </a:prstGeom>
            <a:solidFill>
              <a:srgbClr val="FF8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1" name="Rectangle 558"/>
            <p:cNvSpPr>
              <a:spLocks noChangeArrowheads="1"/>
            </p:cNvSpPr>
            <p:nvPr/>
          </p:nvSpPr>
          <p:spPr bwMode="auto">
            <a:xfrm>
              <a:off x="4322" y="2184"/>
              <a:ext cx="3" cy="676"/>
            </a:xfrm>
            <a:prstGeom prst="rect">
              <a:avLst/>
            </a:prstGeom>
            <a:solidFill>
              <a:srgbClr val="FF8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2" name="Rectangle 559"/>
            <p:cNvSpPr>
              <a:spLocks noChangeArrowheads="1"/>
            </p:cNvSpPr>
            <p:nvPr/>
          </p:nvSpPr>
          <p:spPr bwMode="auto">
            <a:xfrm>
              <a:off x="4325" y="2184"/>
              <a:ext cx="3" cy="676"/>
            </a:xfrm>
            <a:prstGeom prst="rect">
              <a:avLst/>
            </a:prstGeom>
            <a:solidFill>
              <a:srgbClr val="FF7F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3" name="Rectangle 560"/>
            <p:cNvSpPr>
              <a:spLocks noChangeArrowheads="1"/>
            </p:cNvSpPr>
            <p:nvPr/>
          </p:nvSpPr>
          <p:spPr bwMode="auto">
            <a:xfrm>
              <a:off x="4328" y="2184"/>
              <a:ext cx="3" cy="676"/>
            </a:xfrm>
            <a:prstGeom prst="rect">
              <a:avLst/>
            </a:prstGeom>
            <a:solidFill>
              <a:srgbClr val="FF7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4" name="Rectangle 561"/>
            <p:cNvSpPr>
              <a:spLocks noChangeArrowheads="1"/>
            </p:cNvSpPr>
            <p:nvPr/>
          </p:nvSpPr>
          <p:spPr bwMode="auto">
            <a:xfrm>
              <a:off x="4331" y="2184"/>
              <a:ext cx="2" cy="676"/>
            </a:xfrm>
            <a:prstGeom prst="rect">
              <a:avLst/>
            </a:prstGeom>
            <a:solidFill>
              <a:srgbClr val="FF7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5" name="Rectangle 562"/>
            <p:cNvSpPr>
              <a:spLocks noChangeArrowheads="1"/>
            </p:cNvSpPr>
            <p:nvPr/>
          </p:nvSpPr>
          <p:spPr bwMode="auto">
            <a:xfrm>
              <a:off x="4333" y="2184"/>
              <a:ext cx="3" cy="676"/>
            </a:xfrm>
            <a:prstGeom prst="rect">
              <a:avLst/>
            </a:prstGeom>
            <a:solidFill>
              <a:srgbClr val="FF7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6" name="Rectangle 563"/>
            <p:cNvSpPr>
              <a:spLocks noChangeArrowheads="1"/>
            </p:cNvSpPr>
            <p:nvPr/>
          </p:nvSpPr>
          <p:spPr bwMode="auto">
            <a:xfrm>
              <a:off x="4336" y="2184"/>
              <a:ext cx="2" cy="676"/>
            </a:xfrm>
            <a:prstGeom prst="rect">
              <a:avLst/>
            </a:prstGeom>
            <a:solidFill>
              <a:srgbClr val="FF7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7" name="Rectangle 564"/>
            <p:cNvSpPr>
              <a:spLocks noChangeArrowheads="1"/>
            </p:cNvSpPr>
            <p:nvPr/>
          </p:nvSpPr>
          <p:spPr bwMode="auto">
            <a:xfrm>
              <a:off x="4338" y="2184"/>
              <a:ext cx="3" cy="676"/>
            </a:xfrm>
            <a:prstGeom prst="rect">
              <a:avLst/>
            </a:prstGeom>
            <a:solidFill>
              <a:srgbClr val="FF7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8" name="Rectangle 565"/>
            <p:cNvSpPr>
              <a:spLocks noChangeArrowheads="1"/>
            </p:cNvSpPr>
            <p:nvPr/>
          </p:nvSpPr>
          <p:spPr bwMode="auto">
            <a:xfrm>
              <a:off x="4341" y="2184"/>
              <a:ext cx="3" cy="676"/>
            </a:xfrm>
            <a:prstGeom prst="rect">
              <a:avLst/>
            </a:prstGeom>
            <a:solidFill>
              <a:srgbClr val="FF7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9" name="Rectangle 566"/>
            <p:cNvSpPr>
              <a:spLocks noChangeArrowheads="1"/>
            </p:cNvSpPr>
            <p:nvPr/>
          </p:nvSpPr>
          <p:spPr bwMode="auto">
            <a:xfrm>
              <a:off x="4344" y="2184"/>
              <a:ext cx="2" cy="676"/>
            </a:xfrm>
            <a:prstGeom prst="rect">
              <a:avLst/>
            </a:prstGeom>
            <a:solidFill>
              <a:srgbClr val="FF7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0" name="Rectangle 567"/>
            <p:cNvSpPr>
              <a:spLocks noChangeArrowheads="1"/>
            </p:cNvSpPr>
            <p:nvPr/>
          </p:nvSpPr>
          <p:spPr bwMode="auto">
            <a:xfrm>
              <a:off x="4346" y="2184"/>
              <a:ext cx="2" cy="676"/>
            </a:xfrm>
            <a:prstGeom prst="rect">
              <a:avLst/>
            </a:prstGeom>
            <a:solidFill>
              <a:srgbClr val="FF6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1" name="Rectangle 568"/>
            <p:cNvSpPr>
              <a:spLocks noChangeArrowheads="1"/>
            </p:cNvSpPr>
            <p:nvPr/>
          </p:nvSpPr>
          <p:spPr bwMode="auto">
            <a:xfrm>
              <a:off x="4348" y="2184"/>
              <a:ext cx="3" cy="676"/>
            </a:xfrm>
            <a:prstGeom prst="rect">
              <a:avLst/>
            </a:prstGeom>
            <a:solidFill>
              <a:srgbClr val="FF6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2" name="Rectangle 569"/>
            <p:cNvSpPr>
              <a:spLocks noChangeArrowheads="1"/>
            </p:cNvSpPr>
            <p:nvPr/>
          </p:nvSpPr>
          <p:spPr bwMode="auto">
            <a:xfrm>
              <a:off x="4351" y="2184"/>
              <a:ext cx="3" cy="676"/>
            </a:xfrm>
            <a:prstGeom prst="rect">
              <a:avLst/>
            </a:prstGeom>
            <a:solidFill>
              <a:srgbClr val="FF6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3" name="Rectangle 570"/>
            <p:cNvSpPr>
              <a:spLocks noChangeArrowheads="1"/>
            </p:cNvSpPr>
            <p:nvPr/>
          </p:nvSpPr>
          <p:spPr bwMode="auto">
            <a:xfrm>
              <a:off x="4354" y="2184"/>
              <a:ext cx="3" cy="676"/>
            </a:xfrm>
            <a:prstGeom prst="rect">
              <a:avLst/>
            </a:prstGeom>
            <a:solidFill>
              <a:srgbClr val="FF6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4" name="Rectangle 571"/>
            <p:cNvSpPr>
              <a:spLocks noChangeArrowheads="1"/>
            </p:cNvSpPr>
            <p:nvPr/>
          </p:nvSpPr>
          <p:spPr bwMode="auto">
            <a:xfrm>
              <a:off x="4357" y="2184"/>
              <a:ext cx="2" cy="676"/>
            </a:xfrm>
            <a:prstGeom prst="rect">
              <a:avLst/>
            </a:prstGeom>
            <a:solidFill>
              <a:srgbClr val="FF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5" name="Rectangle 572"/>
            <p:cNvSpPr>
              <a:spLocks noChangeArrowheads="1"/>
            </p:cNvSpPr>
            <p:nvPr/>
          </p:nvSpPr>
          <p:spPr bwMode="auto">
            <a:xfrm>
              <a:off x="4359" y="2184"/>
              <a:ext cx="3" cy="676"/>
            </a:xfrm>
            <a:prstGeom prst="rect">
              <a:avLst/>
            </a:prstGeom>
            <a:solidFill>
              <a:srgbClr val="FF6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6" name="Rectangle 573"/>
            <p:cNvSpPr>
              <a:spLocks noChangeArrowheads="1"/>
            </p:cNvSpPr>
            <p:nvPr/>
          </p:nvSpPr>
          <p:spPr bwMode="auto">
            <a:xfrm>
              <a:off x="4362" y="2184"/>
              <a:ext cx="2" cy="676"/>
            </a:xfrm>
            <a:prstGeom prst="rect">
              <a:avLst/>
            </a:prstGeom>
            <a:solidFill>
              <a:srgbClr val="FF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7" name="Rectangle 574"/>
            <p:cNvSpPr>
              <a:spLocks noChangeArrowheads="1"/>
            </p:cNvSpPr>
            <p:nvPr/>
          </p:nvSpPr>
          <p:spPr bwMode="auto">
            <a:xfrm>
              <a:off x="4364" y="2184"/>
              <a:ext cx="2" cy="676"/>
            </a:xfrm>
            <a:prstGeom prst="rect">
              <a:avLst/>
            </a:prstGeom>
            <a:solidFill>
              <a:srgbClr val="FF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8" name="Rectangle 575"/>
            <p:cNvSpPr>
              <a:spLocks noChangeArrowheads="1"/>
            </p:cNvSpPr>
            <p:nvPr/>
          </p:nvSpPr>
          <p:spPr bwMode="auto">
            <a:xfrm>
              <a:off x="4366" y="2184"/>
              <a:ext cx="3" cy="676"/>
            </a:xfrm>
            <a:prstGeom prst="rect">
              <a:avLst/>
            </a:prstGeom>
            <a:solidFill>
              <a:srgbClr val="FF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" name="Rectangle 576"/>
            <p:cNvSpPr>
              <a:spLocks noChangeArrowheads="1"/>
            </p:cNvSpPr>
            <p:nvPr/>
          </p:nvSpPr>
          <p:spPr bwMode="auto">
            <a:xfrm>
              <a:off x="4369" y="2184"/>
              <a:ext cx="4" cy="676"/>
            </a:xfrm>
            <a:prstGeom prst="rect">
              <a:avLst/>
            </a:prstGeom>
            <a:solidFill>
              <a:srgbClr val="FF5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0" name="Rectangle 577"/>
            <p:cNvSpPr>
              <a:spLocks noChangeArrowheads="1"/>
            </p:cNvSpPr>
            <p:nvPr/>
          </p:nvSpPr>
          <p:spPr bwMode="auto">
            <a:xfrm>
              <a:off x="4373" y="2184"/>
              <a:ext cx="1" cy="676"/>
            </a:xfrm>
            <a:prstGeom prst="rect">
              <a:avLst/>
            </a:prstGeom>
            <a:solidFill>
              <a:srgbClr val="FF5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1" name="Rectangle 578"/>
            <p:cNvSpPr>
              <a:spLocks noChangeArrowheads="1"/>
            </p:cNvSpPr>
            <p:nvPr/>
          </p:nvSpPr>
          <p:spPr bwMode="auto">
            <a:xfrm>
              <a:off x="4374" y="2184"/>
              <a:ext cx="4" cy="676"/>
            </a:xfrm>
            <a:prstGeom prst="rect">
              <a:avLst/>
            </a:prstGeom>
            <a:solidFill>
              <a:srgbClr val="FF5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2" name="Rectangle 579"/>
            <p:cNvSpPr>
              <a:spLocks noChangeArrowheads="1"/>
            </p:cNvSpPr>
            <p:nvPr/>
          </p:nvSpPr>
          <p:spPr bwMode="auto">
            <a:xfrm>
              <a:off x="4378" y="2184"/>
              <a:ext cx="2" cy="676"/>
            </a:xfrm>
            <a:prstGeom prst="rect">
              <a:avLst/>
            </a:prstGeom>
            <a:solidFill>
              <a:srgbClr val="FF5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3" name="Rectangle 580"/>
            <p:cNvSpPr>
              <a:spLocks noChangeArrowheads="1"/>
            </p:cNvSpPr>
            <p:nvPr/>
          </p:nvSpPr>
          <p:spPr bwMode="auto">
            <a:xfrm>
              <a:off x="4380" y="2184"/>
              <a:ext cx="3" cy="676"/>
            </a:xfrm>
            <a:prstGeom prst="rect">
              <a:avLst/>
            </a:prstGeom>
            <a:solidFill>
              <a:srgbClr val="FF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4" name="Rectangle 581"/>
            <p:cNvSpPr>
              <a:spLocks noChangeArrowheads="1"/>
            </p:cNvSpPr>
            <p:nvPr/>
          </p:nvSpPr>
          <p:spPr bwMode="auto">
            <a:xfrm>
              <a:off x="4383" y="2184"/>
              <a:ext cx="2" cy="676"/>
            </a:xfrm>
            <a:prstGeom prst="rect">
              <a:avLst/>
            </a:prstGeom>
            <a:solidFill>
              <a:srgbClr val="FF5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5" name="Rectangle 582"/>
            <p:cNvSpPr>
              <a:spLocks noChangeArrowheads="1"/>
            </p:cNvSpPr>
            <p:nvPr/>
          </p:nvSpPr>
          <p:spPr bwMode="auto">
            <a:xfrm>
              <a:off x="4385" y="2184"/>
              <a:ext cx="3" cy="676"/>
            </a:xfrm>
            <a:prstGeom prst="rect">
              <a:avLst/>
            </a:prstGeom>
            <a:solidFill>
              <a:srgbClr val="FF5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6" name="Rectangle 583"/>
            <p:cNvSpPr>
              <a:spLocks noChangeArrowheads="1"/>
            </p:cNvSpPr>
            <p:nvPr/>
          </p:nvSpPr>
          <p:spPr bwMode="auto">
            <a:xfrm>
              <a:off x="4388" y="2184"/>
              <a:ext cx="2" cy="676"/>
            </a:xfrm>
            <a:prstGeom prst="rect">
              <a:avLst/>
            </a:prstGeom>
            <a:solidFill>
              <a:srgbClr val="FF4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7" name="Rectangle 584"/>
            <p:cNvSpPr>
              <a:spLocks noChangeArrowheads="1"/>
            </p:cNvSpPr>
            <p:nvPr/>
          </p:nvSpPr>
          <p:spPr bwMode="auto">
            <a:xfrm>
              <a:off x="4390" y="2184"/>
              <a:ext cx="3" cy="676"/>
            </a:xfrm>
            <a:prstGeom prst="rect">
              <a:avLst/>
            </a:prstGeom>
            <a:solidFill>
              <a:srgbClr val="FF4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8" name="Rectangle 585"/>
            <p:cNvSpPr>
              <a:spLocks noChangeArrowheads="1"/>
            </p:cNvSpPr>
            <p:nvPr/>
          </p:nvSpPr>
          <p:spPr bwMode="auto">
            <a:xfrm>
              <a:off x="4393" y="2184"/>
              <a:ext cx="3" cy="676"/>
            </a:xfrm>
            <a:prstGeom prst="rect">
              <a:avLst/>
            </a:prstGeom>
            <a:solidFill>
              <a:srgbClr val="FF4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9" name="Rectangle 586"/>
            <p:cNvSpPr>
              <a:spLocks noChangeArrowheads="1"/>
            </p:cNvSpPr>
            <p:nvPr/>
          </p:nvSpPr>
          <p:spPr bwMode="auto">
            <a:xfrm>
              <a:off x="4396" y="2184"/>
              <a:ext cx="1" cy="676"/>
            </a:xfrm>
            <a:prstGeom prst="rect">
              <a:avLst/>
            </a:prstGeom>
            <a:solidFill>
              <a:srgbClr val="FF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0" name="Rectangle 587"/>
            <p:cNvSpPr>
              <a:spLocks noChangeArrowheads="1"/>
            </p:cNvSpPr>
            <p:nvPr/>
          </p:nvSpPr>
          <p:spPr bwMode="auto">
            <a:xfrm>
              <a:off x="4397" y="2184"/>
              <a:ext cx="3" cy="676"/>
            </a:xfrm>
            <a:prstGeom prst="rect">
              <a:avLst/>
            </a:prstGeom>
            <a:solidFill>
              <a:srgbClr val="FF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1" name="Rectangle 588"/>
            <p:cNvSpPr>
              <a:spLocks noChangeArrowheads="1"/>
            </p:cNvSpPr>
            <p:nvPr/>
          </p:nvSpPr>
          <p:spPr bwMode="auto">
            <a:xfrm>
              <a:off x="4400" y="2184"/>
              <a:ext cx="3" cy="676"/>
            </a:xfrm>
            <a:prstGeom prst="rect">
              <a:avLst/>
            </a:prstGeom>
            <a:solidFill>
              <a:srgbClr val="FF4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2" name="Rectangle 589"/>
            <p:cNvSpPr>
              <a:spLocks noChangeArrowheads="1"/>
            </p:cNvSpPr>
            <p:nvPr/>
          </p:nvSpPr>
          <p:spPr bwMode="auto">
            <a:xfrm>
              <a:off x="4403" y="2184"/>
              <a:ext cx="2" cy="676"/>
            </a:xfrm>
            <a:prstGeom prst="rect">
              <a:avLst/>
            </a:prstGeom>
            <a:solidFill>
              <a:srgbClr val="FF4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3" name="Rectangle 590"/>
            <p:cNvSpPr>
              <a:spLocks noChangeArrowheads="1"/>
            </p:cNvSpPr>
            <p:nvPr/>
          </p:nvSpPr>
          <p:spPr bwMode="auto">
            <a:xfrm>
              <a:off x="4405" y="2184"/>
              <a:ext cx="3" cy="676"/>
            </a:xfrm>
            <a:prstGeom prst="rect">
              <a:avLst/>
            </a:prstGeom>
            <a:solidFill>
              <a:srgbClr val="FF42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4" name="Rectangle 591"/>
            <p:cNvSpPr>
              <a:spLocks noChangeArrowheads="1"/>
            </p:cNvSpPr>
            <p:nvPr/>
          </p:nvSpPr>
          <p:spPr bwMode="auto">
            <a:xfrm>
              <a:off x="4408" y="2184"/>
              <a:ext cx="3" cy="676"/>
            </a:xfrm>
            <a:prstGeom prst="rect">
              <a:avLst/>
            </a:prstGeom>
            <a:solidFill>
              <a:srgbClr val="FF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5" name="Rectangle 592"/>
            <p:cNvSpPr>
              <a:spLocks noChangeArrowheads="1"/>
            </p:cNvSpPr>
            <p:nvPr/>
          </p:nvSpPr>
          <p:spPr bwMode="auto">
            <a:xfrm>
              <a:off x="4411" y="2184"/>
              <a:ext cx="2" cy="676"/>
            </a:xfrm>
            <a:prstGeom prst="rect">
              <a:avLst/>
            </a:prstGeom>
            <a:solidFill>
              <a:srgbClr val="FF3E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6" name="Rectangle 593"/>
            <p:cNvSpPr>
              <a:spLocks noChangeArrowheads="1"/>
            </p:cNvSpPr>
            <p:nvPr/>
          </p:nvSpPr>
          <p:spPr bwMode="auto">
            <a:xfrm>
              <a:off x="4413" y="2184"/>
              <a:ext cx="2" cy="676"/>
            </a:xfrm>
            <a:prstGeom prst="rect">
              <a:avLst/>
            </a:prstGeom>
            <a:solidFill>
              <a:srgbClr val="FF3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7" name="Rectangle 594"/>
            <p:cNvSpPr>
              <a:spLocks noChangeArrowheads="1"/>
            </p:cNvSpPr>
            <p:nvPr/>
          </p:nvSpPr>
          <p:spPr bwMode="auto">
            <a:xfrm>
              <a:off x="4415" y="2184"/>
              <a:ext cx="2" cy="676"/>
            </a:xfrm>
            <a:prstGeom prst="rect">
              <a:avLst/>
            </a:prstGeom>
            <a:solidFill>
              <a:srgbClr val="FF3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8" name="Rectangle 595"/>
            <p:cNvSpPr>
              <a:spLocks noChangeArrowheads="1"/>
            </p:cNvSpPr>
            <p:nvPr/>
          </p:nvSpPr>
          <p:spPr bwMode="auto">
            <a:xfrm>
              <a:off x="4417" y="2184"/>
              <a:ext cx="2" cy="676"/>
            </a:xfrm>
            <a:prstGeom prst="rect">
              <a:avLst/>
            </a:prstGeom>
            <a:solidFill>
              <a:srgbClr val="FF3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9" name="Rectangle 596"/>
            <p:cNvSpPr>
              <a:spLocks noChangeArrowheads="1"/>
            </p:cNvSpPr>
            <p:nvPr/>
          </p:nvSpPr>
          <p:spPr bwMode="auto">
            <a:xfrm>
              <a:off x="4419" y="2184"/>
              <a:ext cx="3" cy="676"/>
            </a:xfrm>
            <a:prstGeom prst="rect">
              <a:avLst/>
            </a:prstGeom>
            <a:solidFill>
              <a:srgbClr val="FF3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0" name="Rectangle 597"/>
            <p:cNvSpPr>
              <a:spLocks noChangeArrowheads="1"/>
            </p:cNvSpPr>
            <p:nvPr/>
          </p:nvSpPr>
          <p:spPr bwMode="auto">
            <a:xfrm>
              <a:off x="4422" y="2184"/>
              <a:ext cx="1" cy="676"/>
            </a:xfrm>
            <a:prstGeom prst="rect">
              <a:avLst/>
            </a:prstGeom>
            <a:solidFill>
              <a:srgbClr val="FF3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1" name="Rectangle 598"/>
            <p:cNvSpPr>
              <a:spLocks noChangeArrowheads="1"/>
            </p:cNvSpPr>
            <p:nvPr/>
          </p:nvSpPr>
          <p:spPr bwMode="auto">
            <a:xfrm>
              <a:off x="4423" y="2184"/>
              <a:ext cx="4" cy="676"/>
            </a:xfrm>
            <a:prstGeom prst="rect">
              <a:avLst/>
            </a:prstGeom>
            <a:solidFill>
              <a:srgbClr val="FF3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2" name="Rectangle 599"/>
            <p:cNvSpPr>
              <a:spLocks noChangeArrowheads="1"/>
            </p:cNvSpPr>
            <p:nvPr/>
          </p:nvSpPr>
          <p:spPr bwMode="auto">
            <a:xfrm>
              <a:off x="4427" y="2184"/>
              <a:ext cx="2" cy="676"/>
            </a:xfrm>
            <a:prstGeom prst="rect">
              <a:avLst/>
            </a:prstGeom>
            <a:solidFill>
              <a:srgbClr val="FF3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3" name="Rectangle 600"/>
            <p:cNvSpPr>
              <a:spLocks noChangeArrowheads="1"/>
            </p:cNvSpPr>
            <p:nvPr/>
          </p:nvSpPr>
          <p:spPr bwMode="auto">
            <a:xfrm>
              <a:off x="4429" y="2184"/>
              <a:ext cx="1" cy="676"/>
            </a:xfrm>
            <a:prstGeom prst="rect">
              <a:avLst/>
            </a:prstGeom>
            <a:solidFill>
              <a:srgbClr val="FF3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4" name="Rectangle 601"/>
            <p:cNvSpPr>
              <a:spLocks noChangeArrowheads="1"/>
            </p:cNvSpPr>
            <p:nvPr/>
          </p:nvSpPr>
          <p:spPr bwMode="auto">
            <a:xfrm>
              <a:off x="4430" y="2184"/>
              <a:ext cx="2" cy="676"/>
            </a:xfrm>
            <a:prstGeom prst="rect">
              <a:avLst/>
            </a:prstGeom>
            <a:solidFill>
              <a:srgbClr val="FF2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5" name="Rectangle 602"/>
            <p:cNvSpPr>
              <a:spLocks noChangeArrowheads="1"/>
            </p:cNvSpPr>
            <p:nvPr/>
          </p:nvSpPr>
          <p:spPr bwMode="auto">
            <a:xfrm>
              <a:off x="4432" y="2184"/>
              <a:ext cx="3" cy="676"/>
            </a:xfrm>
            <a:prstGeom prst="rect">
              <a:avLst/>
            </a:prstGeom>
            <a:solidFill>
              <a:srgbClr val="FF2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6" name="Rectangle 603"/>
            <p:cNvSpPr>
              <a:spLocks noChangeArrowheads="1"/>
            </p:cNvSpPr>
            <p:nvPr/>
          </p:nvSpPr>
          <p:spPr bwMode="auto">
            <a:xfrm>
              <a:off x="4435" y="2184"/>
              <a:ext cx="2" cy="676"/>
            </a:xfrm>
            <a:prstGeom prst="rect">
              <a:avLst/>
            </a:prstGeom>
            <a:solidFill>
              <a:srgbClr val="FF2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7" name="Rectangle 604"/>
            <p:cNvSpPr>
              <a:spLocks noChangeArrowheads="1"/>
            </p:cNvSpPr>
            <p:nvPr/>
          </p:nvSpPr>
          <p:spPr bwMode="auto">
            <a:xfrm>
              <a:off x="4437" y="2184"/>
              <a:ext cx="2" cy="676"/>
            </a:xfrm>
            <a:prstGeom prst="rect">
              <a:avLst/>
            </a:prstGeom>
            <a:solidFill>
              <a:srgbClr val="FF2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8" name="Rectangle 605"/>
            <p:cNvSpPr>
              <a:spLocks noChangeArrowheads="1"/>
            </p:cNvSpPr>
            <p:nvPr/>
          </p:nvSpPr>
          <p:spPr bwMode="auto">
            <a:xfrm>
              <a:off x="4439" y="2184"/>
              <a:ext cx="3" cy="676"/>
            </a:xfrm>
            <a:prstGeom prst="rect">
              <a:avLst/>
            </a:prstGeom>
            <a:solidFill>
              <a:srgbClr val="FF2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9" name="Rectangle 606"/>
            <p:cNvSpPr>
              <a:spLocks noChangeArrowheads="1"/>
            </p:cNvSpPr>
            <p:nvPr/>
          </p:nvSpPr>
          <p:spPr bwMode="auto">
            <a:xfrm>
              <a:off x="4442" y="2184"/>
              <a:ext cx="1" cy="676"/>
            </a:xfrm>
            <a:prstGeom prst="rect">
              <a:avLst/>
            </a:prstGeom>
            <a:solidFill>
              <a:srgbClr val="FF26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0" name="Rectangle 607"/>
            <p:cNvSpPr>
              <a:spLocks noChangeArrowheads="1"/>
            </p:cNvSpPr>
            <p:nvPr/>
          </p:nvSpPr>
          <p:spPr bwMode="auto">
            <a:xfrm>
              <a:off x="4442" y="2184"/>
              <a:ext cx="3" cy="676"/>
            </a:xfrm>
            <a:prstGeom prst="rect">
              <a:avLst/>
            </a:prstGeom>
            <a:solidFill>
              <a:srgbClr val="FF2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1" name="Rectangle 608"/>
            <p:cNvSpPr>
              <a:spLocks noChangeArrowheads="1"/>
            </p:cNvSpPr>
            <p:nvPr/>
          </p:nvSpPr>
          <p:spPr bwMode="auto">
            <a:xfrm>
              <a:off x="4445" y="2184"/>
              <a:ext cx="2" cy="676"/>
            </a:xfrm>
            <a:prstGeom prst="rect">
              <a:avLst/>
            </a:prstGeom>
            <a:solidFill>
              <a:srgbClr val="FF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2" name="Rectangle 609"/>
            <p:cNvSpPr>
              <a:spLocks noChangeArrowheads="1"/>
            </p:cNvSpPr>
            <p:nvPr/>
          </p:nvSpPr>
          <p:spPr bwMode="auto">
            <a:xfrm>
              <a:off x="4447" y="2184"/>
              <a:ext cx="2" cy="676"/>
            </a:xfrm>
            <a:prstGeom prst="rect">
              <a:avLst/>
            </a:prstGeom>
            <a:solidFill>
              <a:srgbClr val="FF2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3" name="Rectangle 610"/>
            <p:cNvSpPr>
              <a:spLocks noChangeArrowheads="1"/>
            </p:cNvSpPr>
            <p:nvPr/>
          </p:nvSpPr>
          <p:spPr bwMode="auto">
            <a:xfrm>
              <a:off x="4449" y="2184"/>
              <a:ext cx="1" cy="676"/>
            </a:xfrm>
            <a:prstGeom prst="rect">
              <a:avLst/>
            </a:prstGeom>
            <a:solidFill>
              <a:srgbClr val="FF1F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4" name="Rectangle 611"/>
            <p:cNvSpPr>
              <a:spLocks noChangeArrowheads="1"/>
            </p:cNvSpPr>
            <p:nvPr/>
          </p:nvSpPr>
          <p:spPr bwMode="auto">
            <a:xfrm>
              <a:off x="4450" y="2184"/>
              <a:ext cx="2" cy="676"/>
            </a:xfrm>
            <a:prstGeom prst="rect">
              <a:avLst/>
            </a:prstGeom>
            <a:solidFill>
              <a:srgbClr val="FF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5" name="Rectangle 612"/>
            <p:cNvSpPr>
              <a:spLocks noChangeArrowheads="1"/>
            </p:cNvSpPr>
            <p:nvPr/>
          </p:nvSpPr>
          <p:spPr bwMode="auto">
            <a:xfrm>
              <a:off x="4452" y="2184"/>
              <a:ext cx="2" cy="676"/>
            </a:xfrm>
            <a:prstGeom prst="rect">
              <a:avLst/>
            </a:prstGeom>
            <a:solidFill>
              <a:srgbClr val="FF1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6" name="Rectangle 613"/>
            <p:cNvSpPr>
              <a:spLocks noChangeArrowheads="1"/>
            </p:cNvSpPr>
            <p:nvPr/>
          </p:nvSpPr>
          <p:spPr bwMode="auto">
            <a:xfrm>
              <a:off x="4454" y="2184"/>
              <a:ext cx="3" cy="676"/>
            </a:xfrm>
            <a:prstGeom prst="rect">
              <a:avLst/>
            </a:prstGeom>
            <a:solidFill>
              <a:srgbClr val="FF1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7" name="Rectangle 614"/>
            <p:cNvSpPr>
              <a:spLocks noChangeArrowheads="1"/>
            </p:cNvSpPr>
            <p:nvPr/>
          </p:nvSpPr>
          <p:spPr bwMode="auto">
            <a:xfrm>
              <a:off x="4457" y="2184"/>
              <a:ext cx="1" cy="676"/>
            </a:xfrm>
            <a:prstGeom prst="rect">
              <a:avLst/>
            </a:prstGeom>
            <a:solidFill>
              <a:srgbClr val="FF1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8" name="Rectangle 615"/>
            <p:cNvSpPr>
              <a:spLocks noChangeArrowheads="1"/>
            </p:cNvSpPr>
            <p:nvPr/>
          </p:nvSpPr>
          <p:spPr bwMode="auto">
            <a:xfrm>
              <a:off x="4458" y="2184"/>
              <a:ext cx="1" cy="676"/>
            </a:xfrm>
            <a:prstGeom prst="rect">
              <a:avLst/>
            </a:prstGeom>
            <a:solidFill>
              <a:srgbClr val="FF15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9" name="Rectangle 616"/>
            <p:cNvSpPr>
              <a:spLocks noChangeArrowheads="1"/>
            </p:cNvSpPr>
            <p:nvPr/>
          </p:nvSpPr>
          <p:spPr bwMode="auto">
            <a:xfrm>
              <a:off x="4459" y="2184"/>
              <a:ext cx="1" cy="676"/>
            </a:xfrm>
            <a:prstGeom prst="rect">
              <a:avLst/>
            </a:prstGeom>
            <a:solidFill>
              <a:srgbClr val="FF14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0" name="Rectangle 617"/>
            <p:cNvSpPr>
              <a:spLocks noChangeArrowheads="1"/>
            </p:cNvSpPr>
            <p:nvPr/>
          </p:nvSpPr>
          <p:spPr bwMode="auto">
            <a:xfrm>
              <a:off x="4460" y="2184"/>
              <a:ext cx="1" cy="676"/>
            </a:xfrm>
            <a:prstGeom prst="rect">
              <a:avLst/>
            </a:prstGeom>
            <a:solidFill>
              <a:srgbClr val="FF12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1" name="Rectangle 618"/>
            <p:cNvSpPr>
              <a:spLocks noChangeArrowheads="1"/>
            </p:cNvSpPr>
            <p:nvPr/>
          </p:nvSpPr>
          <p:spPr bwMode="auto">
            <a:xfrm>
              <a:off x="4461" y="2184"/>
              <a:ext cx="1" cy="676"/>
            </a:xfrm>
            <a:prstGeom prst="rect">
              <a:avLst/>
            </a:prstGeom>
            <a:solidFill>
              <a:srgbClr val="FF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2" name="Rectangle 619"/>
            <p:cNvSpPr>
              <a:spLocks noChangeArrowheads="1"/>
            </p:cNvSpPr>
            <p:nvPr/>
          </p:nvSpPr>
          <p:spPr bwMode="auto">
            <a:xfrm>
              <a:off x="4462" y="2184"/>
              <a:ext cx="1" cy="676"/>
            </a:xfrm>
            <a:prstGeom prst="rect">
              <a:avLst/>
            </a:prstGeom>
            <a:solidFill>
              <a:srgbClr val="FF0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3" name="Rectangle 620"/>
            <p:cNvSpPr>
              <a:spLocks noChangeArrowheads="1"/>
            </p:cNvSpPr>
            <p:nvPr/>
          </p:nvSpPr>
          <p:spPr bwMode="auto">
            <a:xfrm>
              <a:off x="4463" y="2184"/>
              <a:ext cx="1" cy="676"/>
            </a:xfrm>
            <a:prstGeom prst="rect">
              <a:avLst/>
            </a:prstGeom>
            <a:solidFill>
              <a:srgbClr val="FF0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4" name="Rectangle 621"/>
            <p:cNvSpPr>
              <a:spLocks noChangeArrowheads="1"/>
            </p:cNvSpPr>
            <p:nvPr/>
          </p:nvSpPr>
          <p:spPr bwMode="auto">
            <a:xfrm>
              <a:off x="4464" y="2184"/>
              <a:ext cx="1" cy="676"/>
            </a:xfrm>
            <a:prstGeom prst="rect">
              <a:avLst/>
            </a:prstGeom>
            <a:solidFill>
              <a:srgbClr val="FF0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5" name="Rectangle 622"/>
            <p:cNvSpPr>
              <a:spLocks noChangeArrowheads="1"/>
            </p:cNvSpPr>
            <p:nvPr/>
          </p:nvSpPr>
          <p:spPr bwMode="auto">
            <a:xfrm>
              <a:off x="4464" y="2184"/>
              <a:ext cx="1" cy="676"/>
            </a:xfrm>
            <a:prstGeom prst="rect">
              <a:avLst/>
            </a:prstGeom>
            <a:solidFill>
              <a:srgbClr val="FF0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6" name="Rectangle 624"/>
            <p:cNvSpPr>
              <a:spLocks noChangeArrowheads="1"/>
            </p:cNvSpPr>
            <p:nvPr/>
          </p:nvSpPr>
          <p:spPr bwMode="auto">
            <a:xfrm>
              <a:off x="3134" y="2187"/>
              <a:ext cx="449" cy="67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7" name="Rectangle 625"/>
            <p:cNvSpPr>
              <a:spLocks noChangeArrowheads="1"/>
            </p:cNvSpPr>
            <p:nvPr/>
          </p:nvSpPr>
          <p:spPr bwMode="auto">
            <a:xfrm>
              <a:off x="4463" y="2185"/>
              <a:ext cx="445" cy="6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8" name="Oval 632"/>
            <p:cNvSpPr>
              <a:spLocks noChangeArrowheads="1"/>
            </p:cNvSpPr>
            <p:nvPr/>
          </p:nvSpPr>
          <p:spPr bwMode="auto">
            <a:xfrm>
              <a:off x="3709" y="2400"/>
              <a:ext cx="151" cy="122"/>
            </a:xfrm>
            <a:prstGeom prst="ellipse">
              <a:avLst/>
            </a:prstGeom>
            <a:noFill/>
            <a:ln w="2381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9" name="Rectangle 633"/>
            <p:cNvSpPr>
              <a:spLocks noChangeArrowheads="1"/>
            </p:cNvSpPr>
            <p:nvPr/>
          </p:nvSpPr>
          <p:spPr bwMode="auto">
            <a:xfrm>
              <a:off x="3735" y="2384"/>
              <a:ext cx="7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endParaRPr lang="en-US" sz="3500" dirty="0">
                <a:latin typeface="Times New Roman" pitchFamily="18" charset="0"/>
              </a:endParaRPr>
            </a:p>
          </p:txBody>
        </p:sp>
        <p:sp>
          <p:nvSpPr>
            <p:cNvPr id="22070" name="Oval 634"/>
            <p:cNvSpPr>
              <a:spLocks noChangeArrowheads="1"/>
            </p:cNvSpPr>
            <p:nvPr/>
          </p:nvSpPr>
          <p:spPr bwMode="auto">
            <a:xfrm>
              <a:off x="3709" y="2400"/>
              <a:ext cx="151" cy="122"/>
            </a:xfrm>
            <a:prstGeom prst="ellipse">
              <a:avLst/>
            </a:prstGeom>
            <a:noFill/>
            <a:ln w="2381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1" name="Rectangle 635"/>
            <p:cNvSpPr>
              <a:spLocks noChangeArrowheads="1"/>
            </p:cNvSpPr>
            <p:nvPr/>
          </p:nvSpPr>
          <p:spPr bwMode="auto">
            <a:xfrm>
              <a:off x="3735" y="2384"/>
              <a:ext cx="7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pitchFamily="34" charset="0"/>
                </a:rPr>
                <a:t>+</a:t>
              </a:r>
              <a:endParaRPr lang="en-US" sz="3500" dirty="0">
                <a:latin typeface="Times New Roman" pitchFamily="18" charset="0"/>
              </a:endParaRPr>
            </a:p>
          </p:txBody>
        </p:sp>
        <p:sp>
          <p:nvSpPr>
            <p:cNvPr id="22072" name="Freeform 636"/>
            <p:cNvSpPr>
              <a:spLocks noEditPoints="1"/>
            </p:cNvSpPr>
            <p:nvPr/>
          </p:nvSpPr>
          <p:spPr bwMode="auto">
            <a:xfrm>
              <a:off x="3865" y="2437"/>
              <a:ext cx="102" cy="34"/>
            </a:xfrm>
            <a:custGeom>
              <a:avLst/>
              <a:gdLst>
                <a:gd name="T0" fmla="*/ 0 w 2067"/>
                <a:gd name="T1" fmla="*/ 0 h 800"/>
                <a:gd name="T2" fmla="*/ 0 w 2067"/>
                <a:gd name="T3" fmla="*/ 0 h 800"/>
                <a:gd name="T4" fmla="*/ 0 w 2067"/>
                <a:gd name="T5" fmla="*/ 0 h 800"/>
                <a:gd name="T6" fmla="*/ 0 w 2067"/>
                <a:gd name="T7" fmla="*/ 0 h 800"/>
                <a:gd name="T8" fmla="*/ 0 w 2067"/>
                <a:gd name="T9" fmla="*/ 0 h 800"/>
                <a:gd name="T10" fmla="*/ 0 w 2067"/>
                <a:gd name="T11" fmla="*/ 0 h 800"/>
                <a:gd name="T12" fmla="*/ 0 w 2067"/>
                <a:gd name="T13" fmla="*/ 0 h 800"/>
                <a:gd name="T14" fmla="*/ 0 w 2067"/>
                <a:gd name="T15" fmla="*/ 0 h 800"/>
                <a:gd name="T16" fmla="*/ 0 w 2067"/>
                <a:gd name="T17" fmla="*/ 0 h 800"/>
                <a:gd name="T18" fmla="*/ 0 w 2067"/>
                <a:gd name="T19" fmla="*/ 0 h 800"/>
                <a:gd name="T20" fmla="*/ 0 w 2067"/>
                <a:gd name="T21" fmla="*/ 0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7"/>
                <a:gd name="T34" fmla="*/ 0 h 800"/>
                <a:gd name="T35" fmla="*/ 2067 w 2067"/>
                <a:gd name="T36" fmla="*/ 800 h 8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7" h="800">
                  <a:moveTo>
                    <a:pt x="67" y="333"/>
                  </a:moveTo>
                  <a:lnTo>
                    <a:pt x="1400" y="333"/>
                  </a:lnTo>
                  <a:cubicBezTo>
                    <a:pt x="1437" y="333"/>
                    <a:pt x="1467" y="363"/>
                    <a:pt x="1467" y="400"/>
                  </a:cubicBezTo>
                  <a:cubicBezTo>
                    <a:pt x="1467" y="437"/>
                    <a:pt x="1437" y="466"/>
                    <a:pt x="1400" y="466"/>
                  </a:cubicBezTo>
                  <a:lnTo>
                    <a:pt x="67" y="466"/>
                  </a:lnTo>
                  <a:cubicBezTo>
                    <a:pt x="30" y="466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1267" y="0"/>
                  </a:moveTo>
                  <a:lnTo>
                    <a:pt x="2067" y="400"/>
                  </a:lnTo>
                  <a:lnTo>
                    <a:pt x="1267" y="800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3" name="Oval 637"/>
            <p:cNvSpPr>
              <a:spLocks noChangeArrowheads="1"/>
            </p:cNvSpPr>
            <p:nvPr/>
          </p:nvSpPr>
          <p:spPr bwMode="auto">
            <a:xfrm>
              <a:off x="4148" y="2340"/>
              <a:ext cx="150" cy="123"/>
            </a:xfrm>
            <a:prstGeom prst="ellipse">
              <a:avLst/>
            </a:prstGeom>
            <a:noFill/>
            <a:ln w="2381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4" name="Rectangle 638"/>
            <p:cNvSpPr>
              <a:spLocks noChangeArrowheads="1"/>
            </p:cNvSpPr>
            <p:nvPr/>
          </p:nvSpPr>
          <p:spPr bwMode="auto">
            <a:xfrm>
              <a:off x="4194" y="2313"/>
              <a:ext cx="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endParaRPr lang="en-US" sz="3500" dirty="0">
                <a:latin typeface="Times New Roman" pitchFamily="18" charset="0"/>
              </a:endParaRPr>
            </a:p>
          </p:txBody>
        </p:sp>
        <p:sp>
          <p:nvSpPr>
            <p:cNvPr id="22075" name="Freeform 639"/>
            <p:cNvSpPr>
              <a:spLocks noEditPoints="1"/>
            </p:cNvSpPr>
            <p:nvPr/>
          </p:nvSpPr>
          <p:spPr bwMode="auto">
            <a:xfrm>
              <a:off x="4038" y="2380"/>
              <a:ext cx="107" cy="35"/>
            </a:xfrm>
            <a:custGeom>
              <a:avLst/>
              <a:gdLst>
                <a:gd name="T0" fmla="*/ 0 w 2184"/>
                <a:gd name="T1" fmla="*/ 0 h 800"/>
                <a:gd name="T2" fmla="*/ 0 w 2184"/>
                <a:gd name="T3" fmla="*/ 0 h 800"/>
                <a:gd name="T4" fmla="*/ 0 w 2184"/>
                <a:gd name="T5" fmla="*/ 0 h 800"/>
                <a:gd name="T6" fmla="*/ 0 w 2184"/>
                <a:gd name="T7" fmla="*/ 0 h 800"/>
                <a:gd name="T8" fmla="*/ 0 w 2184"/>
                <a:gd name="T9" fmla="*/ 0 h 800"/>
                <a:gd name="T10" fmla="*/ 0 w 2184"/>
                <a:gd name="T11" fmla="*/ 0 h 800"/>
                <a:gd name="T12" fmla="*/ 0 w 2184"/>
                <a:gd name="T13" fmla="*/ 0 h 800"/>
                <a:gd name="T14" fmla="*/ 0 w 2184"/>
                <a:gd name="T15" fmla="*/ 0 h 800"/>
                <a:gd name="T16" fmla="*/ 0 w 2184"/>
                <a:gd name="T17" fmla="*/ 0 h 800"/>
                <a:gd name="T18" fmla="*/ 0 w 2184"/>
                <a:gd name="T19" fmla="*/ 0 h 800"/>
                <a:gd name="T20" fmla="*/ 0 w 2184"/>
                <a:gd name="T21" fmla="*/ 0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84"/>
                <a:gd name="T34" fmla="*/ 0 h 800"/>
                <a:gd name="T35" fmla="*/ 2184 w 2184"/>
                <a:gd name="T36" fmla="*/ 800 h 8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84" h="800">
                  <a:moveTo>
                    <a:pt x="2117" y="467"/>
                  </a:moveTo>
                  <a:lnTo>
                    <a:pt x="667" y="467"/>
                  </a:lnTo>
                  <a:cubicBezTo>
                    <a:pt x="630" y="467"/>
                    <a:pt x="600" y="437"/>
                    <a:pt x="600" y="400"/>
                  </a:cubicBezTo>
                  <a:cubicBezTo>
                    <a:pt x="600" y="364"/>
                    <a:pt x="630" y="334"/>
                    <a:pt x="667" y="334"/>
                  </a:cubicBezTo>
                  <a:lnTo>
                    <a:pt x="2117" y="334"/>
                  </a:lnTo>
                  <a:cubicBezTo>
                    <a:pt x="2154" y="334"/>
                    <a:pt x="2184" y="364"/>
                    <a:pt x="2184" y="400"/>
                  </a:cubicBezTo>
                  <a:cubicBezTo>
                    <a:pt x="2184" y="437"/>
                    <a:pt x="2154" y="467"/>
                    <a:pt x="2117" y="467"/>
                  </a:cubicBezTo>
                  <a:close/>
                  <a:moveTo>
                    <a:pt x="800" y="800"/>
                  </a:moveTo>
                  <a:lnTo>
                    <a:pt x="0" y="400"/>
                  </a:lnTo>
                  <a:lnTo>
                    <a:pt x="800" y="0"/>
                  </a:lnTo>
                  <a:lnTo>
                    <a:pt x="800" y="80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6" name="Oval 640"/>
            <p:cNvSpPr>
              <a:spLocks noChangeArrowheads="1"/>
            </p:cNvSpPr>
            <p:nvPr/>
          </p:nvSpPr>
          <p:spPr bwMode="auto">
            <a:xfrm>
              <a:off x="4148" y="2340"/>
              <a:ext cx="150" cy="123"/>
            </a:xfrm>
            <a:prstGeom prst="ellipse">
              <a:avLst/>
            </a:prstGeom>
            <a:noFill/>
            <a:ln w="2381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77" name="Rectangle 641"/>
            <p:cNvSpPr>
              <a:spLocks noChangeArrowheads="1"/>
            </p:cNvSpPr>
            <p:nvPr/>
          </p:nvSpPr>
          <p:spPr bwMode="auto">
            <a:xfrm>
              <a:off x="4194" y="2313"/>
              <a:ext cx="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endParaRPr lang="en-US" sz="3500" dirty="0">
                <a:latin typeface="Times New Roman" pitchFamily="18" charset="0"/>
              </a:endParaRPr>
            </a:p>
          </p:txBody>
        </p:sp>
        <p:sp>
          <p:nvSpPr>
            <p:cNvPr id="22078" name="Freeform 642"/>
            <p:cNvSpPr>
              <a:spLocks noEditPoints="1"/>
            </p:cNvSpPr>
            <p:nvPr/>
          </p:nvSpPr>
          <p:spPr bwMode="auto">
            <a:xfrm>
              <a:off x="4176" y="2125"/>
              <a:ext cx="107" cy="35"/>
            </a:xfrm>
            <a:custGeom>
              <a:avLst/>
              <a:gdLst>
                <a:gd name="T0" fmla="*/ 0 w 2184"/>
                <a:gd name="T1" fmla="*/ 0 h 800"/>
                <a:gd name="T2" fmla="*/ 0 w 2184"/>
                <a:gd name="T3" fmla="*/ 0 h 800"/>
                <a:gd name="T4" fmla="*/ 0 w 2184"/>
                <a:gd name="T5" fmla="*/ 0 h 800"/>
                <a:gd name="T6" fmla="*/ 0 w 2184"/>
                <a:gd name="T7" fmla="*/ 0 h 800"/>
                <a:gd name="T8" fmla="*/ 0 w 2184"/>
                <a:gd name="T9" fmla="*/ 0 h 800"/>
                <a:gd name="T10" fmla="*/ 0 w 2184"/>
                <a:gd name="T11" fmla="*/ 0 h 800"/>
                <a:gd name="T12" fmla="*/ 0 w 2184"/>
                <a:gd name="T13" fmla="*/ 0 h 800"/>
                <a:gd name="T14" fmla="*/ 0 w 2184"/>
                <a:gd name="T15" fmla="*/ 0 h 800"/>
                <a:gd name="T16" fmla="*/ 0 w 2184"/>
                <a:gd name="T17" fmla="*/ 0 h 800"/>
                <a:gd name="T18" fmla="*/ 0 w 2184"/>
                <a:gd name="T19" fmla="*/ 0 h 800"/>
                <a:gd name="T20" fmla="*/ 0 w 2184"/>
                <a:gd name="T21" fmla="*/ 0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84"/>
                <a:gd name="T34" fmla="*/ 0 h 800"/>
                <a:gd name="T35" fmla="*/ 2184 w 2184"/>
                <a:gd name="T36" fmla="*/ 800 h 8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84" h="800">
                  <a:moveTo>
                    <a:pt x="2117" y="467"/>
                  </a:moveTo>
                  <a:lnTo>
                    <a:pt x="667" y="467"/>
                  </a:lnTo>
                  <a:cubicBezTo>
                    <a:pt x="630" y="467"/>
                    <a:pt x="600" y="437"/>
                    <a:pt x="600" y="400"/>
                  </a:cubicBezTo>
                  <a:cubicBezTo>
                    <a:pt x="600" y="364"/>
                    <a:pt x="630" y="334"/>
                    <a:pt x="667" y="334"/>
                  </a:cubicBezTo>
                  <a:lnTo>
                    <a:pt x="2117" y="334"/>
                  </a:lnTo>
                  <a:cubicBezTo>
                    <a:pt x="2154" y="334"/>
                    <a:pt x="2184" y="364"/>
                    <a:pt x="2184" y="400"/>
                  </a:cubicBezTo>
                  <a:cubicBezTo>
                    <a:pt x="2184" y="437"/>
                    <a:pt x="2154" y="467"/>
                    <a:pt x="2117" y="467"/>
                  </a:cubicBezTo>
                  <a:close/>
                  <a:moveTo>
                    <a:pt x="800" y="800"/>
                  </a:moveTo>
                  <a:lnTo>
                    <a:pt x="0" y="400"/>
                  </a:lnTo>
                  <a:lnTo>
                    <a:pt x="800" y="0"/>
                  </a:lnTo>
                  <a:lnTo>
                    <a:pt x="800" y="80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9" name="Freeform 728"/>
            <p:cNvSpPr>
              <a:spLocks/>
            </p:cNvSpPr>
            <p:nvPr/>
          </p:nvSpPr>
          <p:spPr bwMode="auto">
            <a:xfrm>
              <a:off x="3984" y="2448"/>
              <a:ext cx="526" cy="414"/>
            </a:xfrm>
            <a:custGeom>
              <a:avLst/>
              <a:gdLst>
                <a:gd name="T0" fmla="*/ 526 w 526"/>
                <a:gd name="T1" fmla="*/ 328 h 414"/>
                <a:gd name="T2" fmla="*/ 396 w 526"/>
                <a:gd name="T3" fmla="*/ 405 h 414"/>
                <a:gd name="T4" fmla="*/ 451 w 526"/>
                <a:gd name="T5" fmla="*/ 275 h 414"/>
                <a:gd name="T6" fmla="*/ 321 w 526"/>
                <a:gd name="T7" fmla="*/ 352 h 414"/>
                <a:gd name="T8" fmla="*/ 376 w 526"/>
                <a:gd name="T9" fmla="*/ 223 h 414"/>
                <a:gd name="T10" fmla="*/ 247 w 526"/>
                <a:gd name="T11" fmla="*/ 300 h 414"/>
                <a:gd name="T12" fmla="*/ 301 w 526"/>
                <a:gd name="T13" fmla="*/ 172 h 414"/>
                <a:gd name="T14" fmla="*/ 172 w 526"/>
                <a:gd name="T15" fmla="*/ 248 h 414"/>
                <a:gd name="T16" fmla="*/ 226 w 526"/>
                <a:gd name="T17" fmla="*/ 118 h 414"/>
                <a:gd name="T18" fmla="*/ 98 w 526"/>
                <a:gd name="T19" fmla="*/ 195 h 414"/>
                <a:gd name="T20" fmla="*/ 152 w 526"/>
                <a:gd name="T21" fmla="*/ 67 h 414"/>
                <a:gd name="T22" fmla="*/ 24 w 526"/>
                <a:gd name="T23" fmla="*/ 145 h 414"/>
                <a:gd name="T24" fmla="*/ 77 w 526"/>
                <a:gd name="T25" fmla="*/ 15 h 414"/>
                <a:gd name="T26" fmla="*/ 0 w 526"/>
                <a:gd name="T27" fmla="*/ 56 h 4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6"/>
                <a:gd name="T43" fmla="*/ 0 h 414"/>
                <a:gd name="T44" fmla="*/ 526 w 526"/>
                <a:gd name="T45" fmla="*/ 414 h 4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6" h="414">
                  <a:moveTo>
                    <a:pt x="526" y="328"/>
                  </a:moveTo>
                  <a:cubicBezTo>
                    <a:pt x="467" y="371"/>
                    <a:pt x="408" y="414"/>
                    <a:pt x="396" y="405"/>
                  </a:cubicBezTo>
                  <a:cubicBezTo>
                    <a:pt x="383" y="396"/>
                    <a:pt x="463" y="284"/>
                    <a:pt x="451" y="275"/>
                  </a:cubicBezTo>
                  <a:cubicBezTo>
                    <a:pt x="439" y="266"/>
                    <a:pt x="334" y="361"/>
                    <a:pt x="321" y="352"/>
                  </a:cubicBezTo>
                  <a:cubicBezTo>
                    <a:pt x="309" y="344"/>
                    <a:pt x="389" y="232"/>
                    <a:pt x="376" y="223"/>
                  </a:cubicBezTo>
                  <a:cubicBezTo>
                    <a:pt x="364" y="214"/>
                    <a:pt x="259" y="309"/>
                    <a:pt x="247" y="300"/>
                  </a:cubicBezTo>
                  <a:cubicBezTo>
                    <a:pt x="234" y="292"/>
                    <a:pt x="313" y="180"/>
                    <a:pt x="301" y="172"/>
                  </a:cubicBezTo>
                  <a:cubicBezTo>
                    <a:pt x="288" y="163"/>
                    <a:pt x="184" y="257"/>
                    <a:pt x="172" y="248"/>
                  </a:cubicBezTo>
                  <a:cubicBezTo>
                    <a:pt x="159" y="239"/>
                    <a:pt x="238" y="127"/>
                    <a:pt x="226" y="118"/>
                  </a:cubicBezTo>
                  <a:cubicBezTo>
                    <a:pt x="214" y="109"/>
                    <a:pt x="110" y="204"/>
                    <a:pt x="98" y="195"/>
                  </a:cubicBezTo>
                  <a:cubicBezTo>
                    <a:pt x="86" y="187"/>
                    <a:pt x="165" y="75"/>
                    <a:pt x="152" y="67"/>
                  </a:cubicBezTo>
                  <a:cubicBezTo>
                    <a:pt x="140" y="58"/>
                    <a:pt x="36" y="154"/>
                    <a:pt x="24" y="145"/>
                  </a:cubicBezTo>
                  <a:cubicBezTo>
                    <a:pt x="11" y="137"/>
                    <a:pt x="81" y="30"/>
                    <a:pt x="77" y="15"/>
                  </a:cubicBezTo>
                  <a:cubicBezTo>
                    <a:pt x="73" y="0"/>
                    <a:pt x="14" y="46"/>
                    <a:pt x="0" y="56"/>
                  </a:cubicBezTo>
                </a:path>
              </a:pathLst>
            </a:custGeom>
            <a:noFill/>
            <a:ln w="20638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0" name="Freeform 729"/>
            <p:cNvSpPr>
              <a:spLocks/>
            </p:cNvSpPr>
            <p:nvPr/>
          </p:nvSpPr>
          <p:spPr bwMode="auto">
            <a:xfrm>
              <a:off x="4416" y="2754"/>
              <a:ext cx="526" cy="414"/>
            </a:xfrm>
            <a:custGeom>
              <a:avLst/>
              <a:gdLst>
                <a:gd name="T0" fmla="*/ 0 w 526"/>
                <a:gd name="T1" fmla="*/ 86 h 414"/>
                <a:gd name="T2" fmla="*/ 130 w 526"/>
                <a:gd name="T3" fmla="*/ 9 h 414"/>
                <a:gd name="T4" fmla="*/ 75 w 526"/>
                <a:gd name="T5" fmla="*/ 139 h 414"/>
                <a:gd name="T6" fmla="*/ 205 w 526"/>
                <a:gd name="T7" fmla="*/ 62 h 414"/>
                <a:gd name="T8" fmla="*/ 150 w 526"/>
                <a:gd name="T9" fmla="*/ 191 h 414"/>
                <a:gd name="T10" fmla="*/ 279 w 526"/>
                <a:gd name="T11" fmla="*/ 114 h 414"/>
                <a:gd name="T12" fmla="*/ 225 w 526"/>
                <a:gd name="T13" fmla="*/ 242 h 414"/>
                <a:gd name="T14" fmla="*/ 354 w 526"/>
                <a:gd name="T15" fmla="*/ 166 h 414"/>
                <a:gd name="T16" fmla="*/ 300 w 526"/>
                <a:gd name="T17" fmla="*/ 296 h 414"/>
                <a:gd name="T18" fmla="*/ 428 w 526"/>
                <a:gd name="T19" fmla="*/ 219 h 414"/>
                <a:gd name="T20" fmla="*/ 374 w 526"/>
                <a:gd name="T21" fmla="*/ 347 h 414"/>
                <a:gd name="T22" fmla="*/ 502 w 526"/>
                <a:gd name="T23" fmla="*/ 269 h 414"/>
                <a:gd name="T24" fmla="*/ 449 w 526"/>
                <a:gd name="T25" fmla="*/ 399 h 414"/>
                <a:gd name="T26" fmla="*/ 526 w 526"/>
                <a:gd name="T27" fmla="*/ 358 h 4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6"/>
                <a:gd name="T43" fmla="*/ 0 h 414"/>
                <a:gd name="T44" fmla="*/ 526 w 526"/>
                <a:gd name="T45" fmla="*/ 414 h 4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6" h="414">
                  <a:moveTo>
                    <a:pt x="0" y="86"/>
                  </a:moveTo>
                  <a:cubicBezTo>
                    <a:pt x="59" y="43"/>
                    <a:pt x="118" y="0"/>
                    <a:pt x="130" y="9"/>
                  </a:cubicBezTo>
                  <a:cubicBezTo>
                    <a:pt x="143" y="18"/>
                    <a:pt x="63" y="130"/>
                    <a:pt x="75" y="139"/>
                  </a:cubicBezTo>
                  <a:cubicBezTo>
                    <a:pt x="87" y="148"/>
                    <a:pt x="192" y="53"/>
                    <a:pt x="205" y="62"/>
                  </a:cubicBezTo>
                  <a:cubicBezTo>
                    <a:pt x="217" y="70"/>
                    <a:pt x="137" y="183"/>
                    <a:pt x="150" y="191"/>
                  </a:cubicBezTo>
                  <a:cubicBezTo>
                    <a:pt x="162" y="200"/>
                    <a:pt x="267" y="105"/>
                    <a:pt x="279" y="114"/>
                  </a:cubicBezTo>
                  <a:cubicBezTo>
                    <a:pt x="292" y="122"/>
                    <a:pt x="213" y="234"/>
                    <a:pt x="225" y="242"/>
                  </a:cubicBezTo>
                  <a:cubicBezTo>
                    <a:pt x="237" y="251"/>
                    <a:pt x="342" y="157"/>
                    <a:pt x="354" y="166"/>
                  </a:cubicBezTo>
                  <a:cubicBezTo>
                    <a:pt x="367" y="175"/>
                    <a:pt x="288" y="287"/>
                    <a:pt x="300" y="296"/>
                  </a:cubicBezTo>
                  <a:cubicBezTo>
                    <a:pt x="312" y="305"/>
                    <a:pt x="416" y="210"/>
                    <a:pt x="428" y="219"/>
                  </a:cubicBezTo>
                  <a:cubicBezTo>
                    <a:pt x="440" y="227"/>
                    <a:pt x="361" y="339"/>
                    <a:pt x="374" y="347"/>
                  </a:cubicBezTo>
                  <a:cubicBezTo>
                    <a:pt x="386" y="356"/>
                    <a:pt x="490" y="260"/>
                    <a:pt x="502" y="269"/>
                  </a:cubicBezTo>
                  <a:cubicBezTo>
                    <a:pt x="515" y="278"/>
                    <a:pt x="445" y="385"/>
                    <a:pt x="449" y="399"/>
                  </a:cubicBezTo>
                  <a:cubicBezTo>
                    <a:pt x="453" y="414"/>
                    <a:pt x="512" y="368"/>
                    <a:pt x="526" y="358"/>
                  </a:cubicBezTo>
                </a:path>
              </a:pathLst>
            </a:custGeom>
            <a:noFill/>
            <a:ln w="20638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1" name="Rectangle 732"/>
            <p:cNvSpPr>
              <a:spLocks noChangeArrowheads="1"/>
            </p:cNvSpPr>
            <p:nvPr/>
          </p:nvSpPr>
          <p:spPr bwMode="auto">
            <a:xfrm>
              <a:off x="4901" y="2188"/>
              <a:ext cx="704" cy="676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2" name="Rectangle 733"/>
            <p:cNvSpPr>
              <a:spLocks noChangeArrowheads="1"/>
            </p:cNvSpPr>
            <p:nvPr/>
          </p:nvSpPr>
          <p:spPr bwMode="auto">
            <a:xfrm>
              <a:off x="4901" y="2188"/>
              <a:ext cx="704" cy="67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3" name="Rectangle 735"/>
            <p:cNvSpPr>
              <a:spLocks noChangeArrowheads="1"/>
            </p:cNvSpPr>
            <p:nvPr/>
          </p:nvSpPr>
          <p:spPr bwMode="auto">
            <a:xfrm>
              <a:off x="5155" y="2338"/>
              <a:ext cx="27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pitchFamily="34" charset="0"/>
                </a:rPr>
                <a:t>spin </a:t>
              </a:r>
              <a:endParaRPr lang="en-US" sz="3500" dirty="0">
                <a:latin typeface="Times New Roman" pitchFamily="18" charset="0"/>
              </a:endParaRPr>
            </a:p>
          </p:txBody>
        </p:sp>
        <p:sp>
          <p:nvSpPr>
            <p:cNvPr id="22084" name="Rectangle 736"/>
            <p:cNvSpPr>
              <a:spLocks noChangeArrowheads="1"/>
            </p:cNvSpPr>
            <p:nvPr/>
          </p:nvSpPr>
          <p:spPr bwMode="auto">
            <a:xfrm>
              <a:off x="5046" y="2506"/>
              <a:ext cx="42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pitchFamily="34" charset="0"/>
                </a:rPr>
                <a:t>injector</a:t>
              </a:r>
              <a:endParaRPr lang="en-US" sz="3500" dirty="0">
                <a:latin typeface="Times New Roman" pitchFamily="18" charset="0"/>
              </a:endParaRPr>
            </a:p>
          </p:txBody>
        </p:sp>
        <p:sp>
          <p:nvSpPr>
            <p:cNvPr id="22085" name="Oval 737"/>
            <p:cNvSpPr>
              <a:spLocks noChangeArrowheads="1"/>
            </p:cNvSpPr>
            <p:nvPr/>
          </p:nvSpPr>
          <p:spPr bwMode="auto">
            <a:xfrm>
              <a:off x="4880" y="2282"/>
              <a:ext cx="151" cy="122"/>
            </a:xfrm>
            <a:prstGeom prst="ellipse">
              <a:avLst/>
            </a:prstGeom>
            <a:noFill/>
            <a:ln w="2381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6" name="Rectangle 738"/>
            <p:cNvSpPr>
              <a:spLocks noChangeArrowheads="1"/>
            </p:cNvSpPr>
            <p:nvPr/>
          </p:nvSpPr>
          <p:spPr bwMode="auto">
            <a:xfrm>
              <a:off x="4926" y="2255"/>
              <a:ext cx="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endParaRPr lang="en-US" sz="3500" dirty="0">
                <a:latin typeface="Times New Roman" pitchFamily="18" charset="0"/>
              </a:endParaRPr>
            </a:p>
          </p:txBody>
        </p:sp>
        <p:sp>
          <p:nvSpPr>
            <p:cNvPr id="22087" name="Freeform 739"/>
            <p:cNvSpPr>
              <a:spLocks noEditPoints="1"/>
            </p:cNvSpPr>
            <p:nvPr/>
          </p:nvSpPr>
          <p:spPr bwMode="auto">
            <a:xfrm>
              <a:off x="4770" y="2322"/>
              <a:ext cx="108" cy="35"/>
            </a:xfrm>
            <a:custGeom>
              <a:avLst/>
              <a:gdLst>
                <a:gd name="T0" fmla="*/ 0 w 1092"/>
                <a:gd name="T1" fmla="*/ 0 h 400"/>
                <a:gd name="T2" fmla="*/ 0 w 1092"/>
                <a:gd name="T3" fmla="*/ 0 h 400"/>
                <a:gd name="T4" fmla="*/ 0 w 1092"/>
                <a:gd name="T5" fmla="*/ 0 h 400"/>
                <a:gd name="T6" fmla="*/ 0 w 1092"/>
                <a:gd name="T7" fmla="*/ 0 h 400"/>
                <a:gd name="T8" fmla="*/ 0 w 1092"/>
                <a:gd name="T9" fmla="*/ 0 h 400"/>
                <a:gd name="T10" fmla="*/ 0 w 1092"/>
                <a:gd name="T11" fmla="*/ 0 h 400"/>
                <a:gd name="T12" fmla="*/ 0 w 1092"/>
                <a:gd name="T13" fmla="*/ 0 h 400"/>
                <a:gd name="T14" fmla="*/ 0 w 1092"/>
                <a:gd name="T15" fmla="*/ 0 h 400"/>
                <a:gd name="T16" fmla="*/ 0 w 1092"/>
                <a:gd name="T17" fmla="*/ 0 h 400"/>
                <a:gd name="T18" fmla="*/ 0 w 1092"/>
                <a:gd name="T19" fmla="*/ 0 h 400"/>
                <a:gd name="T20" fmla="*/ 0 w 1092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2"/>
                <a:gd name="T34" fmla="*/ 0 h 400"/>
                <a:gd name="T35" fmla="*/ 1092 w 1092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2" h="400">
                  <a:moveTo>
                    <a:pt x="1058" y="233"/>
                  </a:moveTo>
                  <a:lnTo>
                    <a:pt x="333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3" y="166"/>
                  </a:cubicBezTo>
                  <a:lnTo>
                    <a:pt x="1058" y="166"/>
                  </a:lnTo>
                  <a:cubicBezTo>
                    <a:pt x="1077" y="166"/>
                    <a:pt x="1092" y="181"/>
                    <a:pt x="1092" y="200"/>
                  </a:cubicBezTo>
                  <a:cubicBezTo>
                    <a:pt x="1092" y="218"/>
                    <a:pt x="1077" y="233"/>
                    <a:pt x="1058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8" name="Oval 741"/>
            <p:cNvSpPr>
              <a:spLocks noChangeArrowheads="1"/>
            </p:cNvSpPr>
            <p:nvPr/>
          </p:nvSpPr>
          <p:spPr bwMode="auto">
            <a:xfrm>
              <a:off x="4937" y="2697"/>
              <a:ext cx="150" cy="123"/>
            </a:xfrm>
            <a:prstGeom prst="ellipse">
              <a:avLst/>
            </a:prstGeom>
            <a:noFill/>
            <a:ln w="2381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89" name="Rectangle 742"/>
            <p:cNvSpPr>
              <a:spLocks noChangeArrowheads="1"/>
            </p:cNvSpPr>
            <p:nvPr/>
          </p:nvSpPr>
          <p:spPr bwMode="auto">
            <a:xfrm>
              <a:off x="4983" y="2670"/>
              <a:ext cx="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endParaRPr lang="en-US" sz="3500" dirty="0">
                <a:latin typeface="Times New Roman" pitchFamily="18" charset="0"/>
              </a:endParaRPr>
            </a:p>
          </p:txBody>
        </p:sp>
        <p:sp>
          <p:nvSpPr>
            <p:cNvPr id="22090" name="Freeform 743"/>
            <p:cNvSpPr>
              <a:spLocks noEditPoints="1"/>
            </p:cNvSpPr>
            <p:nvPr/>
          </p:nvSpPr>
          <p:spPr bwMode="auto">
            <a:xfrm>
              <a:off x="4827" y="2737"/>
              <a:ext cx="107" cy="35"/>
            </a:xfrm>
            <a:custGeom>
              <a:avLst/>
              <a:gdLst>
                <a:gd name="T0" fmla="*/ 0 w 1092"/>
                <a:gd name="T1" fmla="*/ 0 h 400"/>
                <a:gd name="T2" fmla="*/ 0 w 1092"/>
                <a:gd name="T3" fmla="*/ 0 h 400"/>
                <a:gd name="T4" fmla="*/ 0 w 1092"/>
                <a:gd name="T5" fmla="*/ 0 h 400"/>
                <a:gd name="T6" fmla="*/ 0 w 1092"/>
                <a:gd name="T7" fmla="*/ 0 h 400"/>
                <a:gd name="T8" fmla="*/ 0 w 1092"/>
                <a:gd name="T9" fmla="*/ 0 h 400"/>
                <a:gd name="T10" fmla="*/ 0 w 1092"/>
                <a:gd name="T11" fmla="*/ 0 h 400"/>
                <a:gd name="T12" fmla="*/ 0 w 1092"/>
                <a:gd name="T13" fmla="*/ 0 h 400"/>
                <a:gd name="T14" fmla="*/ 0 w 1092"/>
                <a:gd name="T15" fmla="*/ 0 h 400"/>
                <a:gd name="T16" fmla="*/ 0 w 1092"/>
                <a:gd name="T17" fmla="*/ 0 h 400"/>
                <a:gd name="T18" fmla="*/ 0 w 1092"/>
                <a:gd name="T19" fmla="*/ 0 h 400"/>
                <a:gd name="T20" fmla="*/ 0 w 1092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2"/>
                <a:gd name="T34" fmla="*/ 0 h 400"/>
                <a:gd name="T35" fmla="*/ 1092 w 1092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2" h="400">
                  <a:moveTo>
                    <a:pt x="1058" y="233"/>
                  </a:moveTo>
                  <a:lnTo>
                    <a:pt x="333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3" y="166"/>
                  </a:cubicBezTo>
                  <a:lnTo>
                    <a:pt x="1058" y="166"/>
                  </a:lnTo>
                  <a:cubicBezTo>
                    <a:pt x="1077" y="166"/>
                    <a:pt x="1092" y="181"/>
                    <a:pt x="1092" y="200"/>
                  </a:cubicBezTo>
                  <a:cubicBezTo>
                    <a:pt x="1092" y="218"/>
                    <a:pt x="1077" y="233"/>
                    <a:pt x="1058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1" name="Freeform 745"/>
            <p:cNvSpPr>
              <a:spLocks noEditPoints="1"/>
            </p:cNvSpPr>
            <p:nvPr/>
          </p:nvSpPr>
          <p:spPr bwMode="auto">
            <a:xfrm>
              <a:off x="4980" y="2622"/>
              <a:ext cx="47" cy="231"/>
            </a:xfrm>
            <a:custGeom>
              <a:avLst/>
              <a:gdLst>
                <a:gd name="T0" fmla="*/ 0 w 400"/>
                <a:gd name="T1" fmla="*/ 0 h 2642"/>
                <a:gd name="T2" fmla="*/ 0 w 400"/>
                <a:gd name="T3" fmla="*/ 0 h 2642"/>
                <a:gd name="T4" fmla="*/ 0 w 400"/>
                <a:gd name="T5" fmla="*/ 0 h 2642"/>
                <a:gd name="T6" fmla="*/ 0 w 400"/>
                <a:gd name="T7" fmla="*/ 0 h 2642"/>
                <a:gd name="T8" fmla="*/ 0 w 400"/>
                <a:gd name="T9" fmla="*/ 0 h 2642"/>
                <a:gd name="T10" fmla="*/ 0 w 400"/>
                <a:gd name="T11" fmla="*/ 0 h 2642"/>
                <a:gd name="T12" fmla="*/ 0 w 400"/>
                <a:gd name="T13" fmla="*/ 0 h 2642"/>
                <a:gd name="T14" fmla="*/ 0 w 400"/>
                <a:gd name="T15" fmla="*/ 0 h 2642"/>
                <a:gd name="T16" fmla="*/ 0 w 400"/>
                <a:gd name="T17" fmla="*/ 0 h 2642"/>
                <a:gd name="T18" fmla="*/ 0 w 400"/>
                <a:gd name="T19" fmla="*/ 0 h 2642"/>
                <a:gd name="T20" fmla="*/ 0 w 400"/>
                <a:gd name="T21" fmla="*/ 0 h 26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2642"/>
                <a:gd name="T35" fmla="*/ 400 w 400"/>
                <a:gd name="T36" fmla="*/ 2642 h 26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2642">
                  <a:moveTo>
                    <a:pt x="167" y="2608"/>
                  </a:move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3"/>
                  </a:cubicBezTo>
                  <a:lnTo>
                    <a:pt x="233" y="2608"/>
                  </a:lnTo>
                  <a:cubicBezTo>
                    <a:pt x="233" y="2627"/>
                    <a:pt x="219" y="2642"/>
                    <a:pt x="200" y="2642"/>
                  </a:cubicBezTo>
                  <a:cubicBezTo>
                    <a:pt x="182" y="2642"/>
                    <a:pt x="167" y="2627"/>
                    <a:pt x="167" y="2608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2" name="Freeform 746"/>
            <p:cNvSpPr>
              <a:spLocks noEditPoints="1"/>
            </p:cNvSpPr>
            <p:nvPr/>
          </p:nvSpPr>
          <p:spPr bwMode="auto">
            <a:xfrm>
              <a:off x="4928" y="2237"/>
              <a:ext cx="47" cy="231"/>
            </a:xfrm>
            <a:custGeom>
              <a:avLst/>
              <a:gdLst>
                <a:gd name="T0" fmla="*/ 0 w 400"/>
                <a:gd name="T1" fmla="*/ 0 h 2641"/>
                <a:gd name="T2" fmla="*/ 0 w 400"/>
                <a:gd name="T3" fmla="*/ 0 h 2641"/>
                <a:gd name="T4" fmla="*/ 0 w 400"/>
                <a:gd name="T5" fmla="*/ 0 h 2641"/>
                <a:gd name="T6" fmla="*/ 0 w 400"/>
                <a:gd name="T7" fmla="*/ 0 h 2641"/>
                <a:gd name="T8" fmla="*/ 0 w 400"/>
                <a:gd name="T9" fmla="*/ 0 h 2641"/>
                <a:gd name="T10" fmla="*/ 0 w 400"/>
                <a:gd name="T11" fmla="*/ 0 h 2641"/>
                <a:gd name="T12" fmla="*/ 0 w 400"/>
                <a:gd name="T13" fmla="*/ 0 h 2641"/>
                <a:gd name="T14" fmla="*/ 0 w 400"/>
                <a:gd name="T15" fmla="*/ 0 h 2641"/>
                <a:gd name="T16" fmla="*/ 0 w 400"/>
                <a:gd name="T17" fmla="*/ 0 h 2641"/>
                <a:gd name="T18" fmla="*/ 0 w 400"/>
                <a:gd name="T19" fmla="*/ 0 h 2641"/>
                <a:gd name="T20" fmla="*/ 0 w 400"/>
                <a:gd name="T21" fmla="*/ 0 h 26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2641"/>
                <a:gd name="T35" fmla="*/ 400 w 400"/>
                <a:gd name="T36" fmla="*/ 2641 h 26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2641">
                  <a:moveTo>
                    <a:pt x="167" y="2608"/>
                  </a:move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3"/>
                  </a:cubicBezTo>
                  <a:lnTo>
                    <a:pt x="233" y="2608"/>
                  </a:lnTo>
                  <a:cubicBezTo>
                    <a:pt x="233" y="2627"/>
                    <a:pt x="219" y="2641"/>
                    <a:pt x="200" y="2641"/>
                  </a:cubicBezTo>
                  <a:cubicBezTo>
                    <a:pt x="182" y="2641"/>
                    <a:pt x="167" y="2627"/>
                    <a:pt x="167" y="2608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3" name="Rectangle 747"/>
            <p:cNvSpPr>
              <a:spLocks noChangeArrowheads="1"/>
            </p:cNvSpPr>
            <p:nvPr/>
          </p:nvSpPr>
          <p:spPr bwMode="auto">
            <a:xfrm>
              <a:off x="4901" y="2188"/>
              <a:ext cx="704" cy="676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4" name="Rectangle 748"/>
            <p:cNvSpPr>
              <a:spLocks noChangeArrowheads="1"/>
            </p:cNvSpPr>
            <p:nvPr/>
          </p:nvSpPr>
          <p:spPr bwMode="auto">
            <a:xfrm>
              <a:off x="4901" y="2188"/>
              <a:ext cx="704" cy="676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5" name="Rectangle 750"/>
            <p:cNvSpPr>
              <a:spLocks noChangeArrowheads="1"/>
            </p:cNvSpPr>
            <p:nvPr/>
          </p:nvSpPr>
          <p:spPr bwMode="auto">
            <a:xfrm>
              <a:off x="5155" y="2338"/>
              <a:ext cx="27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pitchFamily="34" charset="0"/>
                </a:rPr>
                <a:t>spin </a:t>
              </a:r>
              <a:endParaRPr lang="en-US" sz="3500" dirty="0">
                <a:latin typeface="Times New Roman" pitchFamily="18" charset="0"/>
              </a:endParaRPr>
            </a:p>
          </p:txBody>
        </p:sp>
        <p:sp>
          <p:nvSpPr>
            <p:cNvPr id="22096" name="Rectangle 751"/>
            <p:cNvSpPr>
              <a:spLocks noChangeArrowheads="1"/>
            </p:cNvSpPr>
            <p:nvPr/>
          </p:nvSpPr>
          <p:spPr bwMode="auto">
            <a:xfrm>
              <a:off x="5046" y="2506"/>
              <a:ext cx="42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pitchFamily="34" charset="0"/>
                </a:rPr>
                <a:t>injector</a:t>
              </a:r>
              <a:endParaRPr lang="en-US" sz="3500" dirty="0">
                <a:latin typeface="Times New Roman" pitchFamily="18" charset="0"/>
              </a:endParaRPr>
            </a:p>
          </p:txBody>
        </p:sp>
        <p:sp>
          <p:nvSpPr>
            <p:cNvPr id="22097" name="Oval 752"/>
            <p:cNvSpPr>
              <a:spLocks noChangeArrowheads="1"/>
            </p:cNvSpPr>
            <p:nvPr/>
          </p:nvSpPr>
          <p:spPr bwMode="auto">
            <a:xfrm>
              <a:off x="4880" y="2282"/>
              <a:ext cx="151" cy="122"/>
            </a:xfrm>
            <a:prstGeom prst="ellipse">
              <a:avLst/>
            </a:prstGeom>
            <a:noFill/>
            <a:ln w="2381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98" name="Rectangle 753"/>
            <p:cNvSpPr>
              <a:spLocks noChangeArrowheads="1"/>
            </p:cNvSpPr>
            <p:nvPr/>
          </p:nvSpPr>
          <p:spPr bwMode="auto">
            <a:xfrm>
              <a:off x="4926" y="2255"/>
              <a:ext cx="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endParaRPr lang="en-US" sz="3500" dirty="0">
                <a:latin typeface="Times New Roman" pitchFamily="18" charset="0"/>
              </a:endParaRPr>
            </a:p>
          </p:txBody>
        </p:sp>
        <p:sp>
          <p:nvSpPr>
            <p:cNvPr id="22099" name="Freeform 754"/>
            <p:cNvSpPr>
              <a:spLocks noEditPoints="1"/>
            </p:cNvSpPr>
            <p:nvPr/>
          </p:nvSpPr>
          <p:spPr bwMode="auto">
            <a:xfrm>
              <a:off x="4770" y="2322"/>
              <a:ext cx="108" cy="35"/>
            </a:xfrm>
            <a:custGeom>
              <a:avLst/>
              <a:gdLst>
                <a:gd name="T0" fmla="*/ 0 w 1092"/>
                <a:gd name="T1" fmla="*/ 0 h 400"/>
                <a:gd name="T2" fmla="*/ 0 w 1092"/>
                <a:gd name="T3" fmla="*/ 0 h 400"/>
                <a:gd name="T4" fmla="*/ 0 w 1092"/>
                <a:gd name="T5" fmla="*/ 0 h 400"/>
                <a:gd name="T6" fmla="*/ 0 w 1092"/>
                <a:gd name="T7" fmla="*/ 0 h 400"/>
                <a:gd name="T8" fmla="*/ 0 w 1092"/>
                <a:gd name="T9" fmla="*/ 0 h 400"/>
                <a:gd name="T10" fmla="*/ 0 w 1092"/>
                <a:gd name="T11" fmla="*/ 0 h 400"/>
                <a:gd name="T12" fmla="*/ 0 w 1092"/>
                <a:gd name="T13" fmla="*/ 0 h 400"/>
                <a:gd name="T14" fmla="*/ 0 w 1092"/>
                <a:gd name="T15" fmla="*/ 0 h 400"/>
                <a:gd name="T16" fmla="*/ 0 w 1092"/>
                <a:gd name="T17" fmla="*/ 0 h 400"/>
                <a:gd name="T18" fmla="*/ 0 w 1092"/>
                <a:gd name="T19" fmla="*/ 0 h 400"/>
                <a:gd name="T20" fmla="*/ 0 w 1092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2"/>
                <a:gd name="T34" fmla="*/ 0 h 400"/>
                <a:gd name="T35" fmla="*/ 1092 w 1092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2" h="400">
                  <a:moveTo>
                    <a:pt x="1058" y="233"/>
                  </a:moveTo>
                  <a:lnTo>
                    <a:pt x="333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3" y="166"/>
                  </a:cubicBezTo>
                  <a:lnTo>
                    <a:pt x="1058" y="166"/>
                  </a:lnTo>
                  <a:cubicBezTo>
                    <a:pt x="1077" y="166"/>
                    <a:pt x="1092" y="181"/>
                    <a:pt x="1092" y="200"/>
                  </a:cubicBezTo>
                  <a:cubicBezTo>
                    <a:pt x="1092" y="218"/>
                    <a:pt x="1077" y="233"/>
                    <a:pt x="1058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0" name="Oval 755"/>
            <p:cNvSpPr>
              <a:spLocks noChangeArrowheads="1"/>
            </p:cNvSpPr>
            <p:nvPr/>
          </p:nvSpPr>
          <p:spPr bwMode="auto">
            <a:xfrm>
              <a:off x="4880" y="2282"/>
              <a:ext cx="151" cy="122"/>
            </a:xfrm>
            <a:prstGeom prst="ellipse">
              <a:avLst/>
            </a:prstGeom>
            <a:noFill/>
            <a:ln w="2381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1" name="Rectangle 756"/>
            <p:cNvSpPr>
              <a:spLocks noChangeArrowheads="1"/>
            </p:cNvSpPr>
            <p:nvPr/>
          </p:nvSpPr>
          <p:spPr bwMode="auto">
            <a:xfrm>
              <a:off x="4926" y="2255"/>
              <a:ext cx="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endParaRPr lang="en-US" sz="3500" dirty="0">
                <a:latin typeface="Times New Roman" pitchFamily="18" charset="0"/>
              </a:endParaRPr>
            </a:p>
          </p:txBody>
        </p:sp>
        <p:sp>
          <p:nvSpPr>
            <p:cNvPr id="22102" name="Freeform 757"/>
            <p:cNvSpPr>
              <a:spLocks noEditPoints="1"/>
            </p:cNvSpPr>
            <p:nvPr/>
          </p:nvSpPr>
          <p:spPr bwMode="auto">
            <a:xfrm>
              <a:off x="4770" y="2322"/>
              <a:ext cx="108" cy="35"/>
            </a:xfrm>
            <a:custGeom>
              <a:avLst/>
              <a:gdLst>
                <a:gd name="T0" fmla="*/ 0 w 1092"/>
                <a:gd name="T1" fmla="*/ 0 h 400"/>
                <a:gd name="T2" fmla="*/ 0 w 1092"/>
                <a:gd name="T3" fmla="*/ 0 h 400"/>
                <a:gd name="T4" fmla="*/ 0 w 1092"/>
                <a:gd name="T5" fmla="*/ 0 h 400"/>
                <a:gd name="T6" fmla="*/ 0 w 1092"/>
                <a:gd name="T7" fmla="*/ 0 h 400"/>
                <a:gd name="T8" fmla="*/ 0 w 1092"/>
                <a:gd name="T9" fmla="*/ 0 h 400"/>
                <a:gd name="T10" fmla="*/ 0 w 1092"/>
                <a:gd name="T11" fmla="*/ 0 h 400"/>
                <a:gd name="T12" fmla="*/ 0 w 1092"/>
                <a:gd name="T13" fmla="*/ 0 h 400"/>
                <a:gd name="T14" fmla="*/ 0 w 1092"/>
                <a:gd name="T15" fmla="*/ 0 h 400"/>
                <a:gd name="T16" fmla="*/ 0 w 1092"/>
                <a:gd name="T17" fmla="*/ 0 h 400"/>
                <a:gd name="T18" fmla="*/ 0 w 1092"/>
                <a:gd name="T19" fmla="*/ 0 h 400"/>
                <a:gd name="T20" fmla="*/ 0 w 1092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2"/>
                <a:gd name="T34" fmla="*/ 0 h 400"/>
                <a:gd name="T35" fmla="*/ 1092 w 1092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2" h="400">
                  <a:moveTo>
                    <a:pt x="1058" y="233"/>
                  </a:moveTo>
                  <a:lnTo>
                    <a:pt x="333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3" y="166"/>
                  </a:cubicBezTo>
                  <a:lnTo>
                    <a:pt x="1058" y="166"/>
                  </a:lnTo>
                  <a:cubicBezTo>
                    <a:pt x="1077" y="166"/>
                    <a:pt x="1092" y="181"/>
                    <a:pt x="1092" y="200"/>
                  </a:cubicBezTo>
                  <a:cubicBezTo>
                    <a:pt x="1092" y="218"/>
                    <a:pt x="1077" y="233"/>
                    <a:pt x="1058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3" name="Oval 758"/>
            <p:cNvSpPr>
              <a:spLocks noChangeArrowheads="1"/>
            </p:cNvSpPr>
            <p:nvPr/>
          </p:nvSpPr>
          <p:spPr bwMode="auto">
            <a:xfrm>
              <a:off x="4937" y="2697"/>
              <a:ext cx="150" cy="123"/>
            </a:xfrm>
            <a:prstGeom prst="ellipse">
              <a:avLst/>
            </a:prstGeom>
            <a:noFill/>
            <a:ln w="2381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4" name="Rectangle 759"/>
            <p:cNvSpPr>
              <a:spLocks noChangeArrowheads="1"/>
            </p:cNvSpPr>
            <p:nvPr/>
          </p:nvSpPr>
          <p:spPr bwMode="auto">
            <a:xfrm>
              <a:off x="4983" y="2670"/>
              <a:ext cx="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endParaRPr lang="en-US" sz="3500" dirty="0">
                <a:latin typeface="Times New Roman" pitchFamily="18" charset="0"/>
              </a:endParaRPr>
            </a:p>
          </p:txBody>
        </p:sp>
        <p:sp>
          <p:nvSpPr>
            <p:cNvPr id="22105" name="Freeform 760"/>
            <p:cNvSpPr>
              <a:spLocks noEditPoints="1"/>
            </p:cNvSpPr>
            <p:nvPr/>
          </p:nvSpPr>
          <p:spPr bwMode="auto">
            <a:xfrm>
              <a:off x="4827" y="2737"/>
              <a:ext cx="107" cy="35"/>
            </a:xfrm>
            <a:custGeom>
              <a:avLst/>
              <a:gdLst>
                <a:gd name="T0" fmla="*/ 0 w 1092"/>
                <a:gd name="T1" fmla="*/ 0 h 400"/>
                <a:gd name="T2" fmla="*/ 0 w 1092"/>
                <a:gd name="T3" fmla="*/ 0 h 400"/>
                <a:gd name="T4" fmla="*/ 0 w 1092"/>
                <a:gd name="T5" fmla="*/ 0 h 400"/>
                <a:gd name="T6" fmla="*/ 0 w 1092"/>
                <a:gd name="T7" fmla="*/ 0 h 400"/>
                <a:gd name="T8" fmla="*/ 0 w 1092"/>
                <a:gd name="T9" fmla="*/ 0 h 400"/>
                <a:gd name="T10" fmla="*/ 0 w 1092"/>
                <a:gd name="T11" fmla="*/ 0 h 400"/>
                <a:gd name="T12" fmla="*/ 0 w 1092"/>
                <a:gd name="T13" fmla="*/ 0 h 400"/>
                <a:gd name="T14" fmla="*/ 0 w 1092"/>
                <a:gd name="T15" fmla="*/ 0 h 400"/>
                <a:gd name="T16" fmla="*/ 0 w 1092"/>
                <a:gd name="T17" fmla="*/ 0 h 400"/>
                <a:gd name="T18" fmla="*/ 0 w 1092"/>
                <a:gd name="T19" fmla="*/ 0 h 400"/>
                <a:gd name="T20" fmla="*/ 0 w 1092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2"/>
                <a:gd name="T34" fmla="*/ 0 h 400"/>
                <a:gd name="T35" fmla="*/ 1092 w 1092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2" h="400">
                  <a:moveTo>
                    <a:pt x="1058" y="233"/>
                  </a:moveTo>
                  <a:lnTo>
                    <a:pt x="333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3" y="166"/>
                  </a:cubicBezTo>
                  <a:lnTo>
                    <a:pt x="1058" y="166"/>
                  </a:lnTo>
                  <a:cubicBezTo>
                    <a:pt x="1077" y="166"/>
                    <a:pt x="1092" y="181"/>
                    <a:pt x="1092" y="200"/>
                  </a:cubicBezTo>
                  <a:cubicBezTo>
                    <a:pt x="1092" y="218"/>
                    <a:pt x="1077" y="233"/>
                    <a:pt x="1058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6" name="Oval 761"/>
            <p:cNvSpPr>
              <a:spLocks noChangeArrowheads="1"/>
            </p:cNvSpPr>
            <p:nvPr/>
          </p:nvSpPr>
          <p:spPr bwMode="auto">
            <a:xfrm>
              <a:off x="4937" y="2697"/>
              <a:ext cx="150" cy="123"/>
            </a:xfrm>
            <a:prstGeom prst="ellipse">
              <a:avLst/>
            </a:prstGeom>
            <a:noFill/>
            <a:ln w="2381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07" name="Rectangle 762"/>
            <p:cNvSpPr>
              <a:spLocks noChangeArrowheads="1"/>
            </p:cNvSpPr>
            <p:nvPr/>
          </p:nvSpPr>
          <p:spPr bwMode="auto">
            <a:xfrm>
              <a:off x="4983" y="2670"/>
              <a:ext cx="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  <a:endParaRPr lang="en-US" sz="3500" dirty="0">
                <a:latin typeface="Times New Roman" pitchFamily="18" charset="0"/>
              </a:endParaRPr>
            </a:p>
          </p:txBody>
        </p:sp>
        <p:sp>
          <p:nvSpPr>
            <p:cNvPr id="22108" name="Freeform 763"/>
            <p:cNvSpPr>
              <a:spLocks noEditPoints="1"/>
            </p:cNvSpPr>
            <p:nvPr/>
          </p:nvSpPr>
          <p:spPr bwMode="auto">
            <a:xfrm>
              <a:off x="4827" y="2737"/>
              <a:ext cx="107" cy="35"/>
            </a:xfrm>
            <a:custGeom>
              <a:avLst/>
              <a:gdLst>
                <a:gd name="T0" fmla="*/ 0 w 1092"/>
                <a:gd name="T1" fmla="*/ 0 h 400"/>
                <a:gd name="T2" fmla="*/ 0 w 1092"/>
                <a:gd name="T3" fmla="*/ 0 h 400"/>
                <a:gd name="T4" fmla="*/ 0 w 1092"/>
                <a:gd name="T5" fmla="*/ 0 h 400"/>
                <a:gd name="T6" fmla="*/ 0 w 1092"/>
                <a:gd name="T7" fmla="*/ 0 h 400"/>
                <a:gd name="T8" fmla="*/ 0 w 1092"/>
                <a:gd name="T9" fmla="*/ 0 h 400"/>
                <a:gd name="T10" fmla="*/ 0 w 1092"/>
                <a:gd name="T11" fmla="*/ 0 h 400"/>
                <a:gd name="T12" fmla="*/ 0 w 1092"/>
                <a:gd name="T13" fmla="*/ 0 h 400"/>
                <a:gd name="T14" fmla="*/ 0 w 1092"/>
                <a:gd name="T15" fmla="*/ 0 h 400"/>
                <a:gd name="T16" fmla="*/ 0 w 1092"/>
                <a:gd name="T17" fmla="*/ 0 h 400"/>
                <a:gd name="T18" fmla="*/ 0 w 1092"/>
                <a:gd name="T19" fmla="*/ 0 h 400"/>
                <a:gd name="T20" fmla="*/ 0 w 1092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2"/>
                <a:gd name="T34" fmla="*/ 0 h 400"/>
                <a:gd name="T35" fmla="*/ 1092 w 1092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2" h="400">
                  <a:moveTo>
                    <a:pt x="1058" y="233"/>
                  </a:moveTo>
                  <a:lnTo>
                    <a:pt x="333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3" y="166"/>
                  </a:cubicBezTo>
                  <a:lnTo>
                    <a:pt x="1058" y="166"/>
                  </a:lnTo>
                  <a:cubicBezTo>
                    <a:pt x="1077" y="166"/>
                    <a:pt x="1092" y="181"/>
                    <a:pt x="1092" y="200"/>
                  </a:cubicBezTo>
                  <a:cubicBezTo>
                    <a:pt x="1092" y="218"/>
                    <a:pt x="1077" y="233"/>
                    <a:pt x="1058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9" name="Freeform 764"/>
            <p:cNvSpPr>
              <a:spLocks noEditPoints="1"/>
            </p:cNvSpPr>
            <p:nvPr/>
          </p:nvSpPr>
          <p:spPr bwMode="auto">
            <a:xfrm>
              <a:off x="4980" y="2622"/>
              <a:ext cx="47" cy="231"/>
            </a:xfrm>
            <a:custGeom>
              <a:avLst/>
              <a:gdLst>
                <a:gd name="T0" fmla="*/ 0 w 400"/>
                <a:gd name="T1" fmla="*/ 0 h 2642"/>
                <a:gd name="T2" fmla="*/ 0 w 400"/>
                <a:gd name="T3" fmla="*/ 0 h 2642"/>
                <a:gd name="T4" fmla="*/ 0 w 400"/>
                <a:gd name="T5" fmla="*/ 0 h 2642"/>
                <a:gd name="T6" fmla="*/ 0 w 400"/>
                <a:gd name="T7" fmla="*/ 0 h 2642"/>
                <a:gd name="T8" fmla="*/ 0 w 400"/>
                <a:gd name="T9" fmla="*/ 0 h 2642"/>
                <a:gd name="T10" fmla="*/ 0 w 400"/>
                <a:gd name="T11" fmla="*/ 0 h 2642"/>
                <a:gd name="T12" fmla="*/ 0 w 400"/>
                <a:gd name="T13" fmla="*/ 0 h 2642"/>
                <a:gd name="T14" fmla="*/ 0 w 400"/>
                <a:gd name="T15" fmla="*/ 0 h 2642"/>
                <a:gd name="T16" fmla="*/ 0 w 400"/>
                <a:gd name="T17" fmla="*/ 0 h 2642"/>
                <a:gd name="T18" fmla="*/ 0 w 400"/>
                <a:gd name="T19" fmla="*/ 0 h 2642"/>
                <a:gd name="T20" fmla="*/ 0 w 400"/>
                <a:gd name="T21" fmla="*/ 0 h 26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2642"/>
                <a:gd name="T35" fmla="*/ 400 w 400"/>
                <a:gd name="T36" fmla="*/ 2642 h 26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2642">
                  <a:moveTo>
                    <a:pt x="167" y="2608"/>
                  </a:move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3"/>
                  </a:cubicBezTo>
                  <a:lnTo>
                    <a:pt x="233" y="2608"/>
                  </a:lnTo>
                  <a:cubicBezTo>
                    <a:pt x="233" y="2627"/>
                    <a:pt x="219" y="2642"/>
                    <a:pt x="200" y="2642"/>
                  </a:cubicBezTo>
                  <a:cubicBezTo>
                    <a:pt x="182" y="2642"/>
                    <a:pt x="167" y="2627"/>
                    <a:pt x="167" y="2608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0" name="Freeform 765"/>
            <p:cNvSpPr>
              <a:spLocks noEditPoints="1"/>
            </p:cNvSpPr>
            <p:nvPr/>
          </p:nvSpPr>
          <p:spPr bwMode="auto">
            <a:xfrm>
              <a:off x="4928" y="2237"/>
              <a:ext cx="47" cy="231"/>
            </a:xfrm>
            <a:custGeom>
              <a:avLst/>
              <a:gdLst>
                <a:gd name="T0" fmla="*/ 0 w 400"/>
                <a:gd name="T1" fmla="*/ 0 h 2641"/>
                <a:gd name="T2" fmla="*/ 0 w 400"/>
                <a:gd name="T3" fmla="*/ 0 h 2641"/>
                <a:gd name="T4" fmla="*/ 0 w 400"/>
                <a:gd name="T5" fmla="*/ 0 h 2641"/>
                <a:gd name="T6" fmla="*/ 0 w 400"/>
                <a:gd name="T7" fmla="*/ 0 h 2641"/>
                <a:gd name="T8" fmla="*/ 0 w 400"/>
                <a:gd name="T9" fmla="*/ 0 h 2641"/>
                <a:gd name="T10" fmla="*/ 0 w 400"/>
                <a:gd name="T11" fmla="*/ 0 h 2641"/>
                <a:gd name="T12" fmla="*/ 0 w 400"/>
                <a:gd name="T13" fmla="*/ 0 h 2641"/>
                <a:gd name="T14" fmla="*/ 0 w 400"/>
                <a:gd name="T15" fmla="*/ 0 h 2641"/>
                <a:gd name="T16" fmla="*/ 0 w 400"/>
                <a:gd name="T17" fmla="*/ 0 h 2641"/>
                <a:gd name="T18" fmla="*/ 0 w 400"/>
                <a:gd name="T19" fmla="*/ 0 h 2641"/>
                <a:gd name="T20" fmla="*/ 0 w 400"/>
                <a:gd name="T21" fmla="*/ 0 h 26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2641"/>
                <a:gd name="T35" fmla="*/ 400 w 400"/>
                <a:gd name="T36" fmla="*/ 2641 h 26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2641">
                  <a:moveTo>
                    <a:pt x="167" y="2608"/>
                  </a:move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3"/>
                  </a:cubicBezTo>
                  <a:lnTo>
                    <a:pt x="233" y="2608"/>
                  </a:lnTo>
                  <a:cubicBezTo>
                    <a:pt x="233" y="2627"/>
                    <a:pt x="219" y="2641"/>
                    <a:pt x="200" y="2641"/>
                  </a:cubicBezTo>
                  <a:cubicBezTo>
                    <a:pt x="182" y="2641"/>
                    <a:pt x="167" y="2627"/>
                    <a:pt x="167" y="2608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4" name="Text Box 767"/>
          <p:cNvSpPr txBox="1">
            <a:spLocks noChangeArrowheads="1"/>
          </p:cNvSpPr>
          <p:nvPr/>
        </p:nvSpPr>
        <p:spPr bwMode="auto">
          <a:xfrm>
            <a:off x="8568531" y="5795751"/>
            <a:ext cx="840052" cy="37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l-GR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</a:t>
            </a:r>
          </a:p>
        </p:txBody>
      </p:sp>
      <p:sp>
        <p:nvSpPr>
          <p:cNvPr id="21525" name="Rectangle 768"/>
          <p:cNvSpPr>
            <a:spLocks noChangeArrowheads="1"/>
          </p:cNvSpPr>
          <p:nvPr/>
        </p:nvSpPr>
        <p:spPr bwMode="auto">
          <a:xfrm>
            <a:off x="1764110" y="6215733"/>
            <a:ext cx="4458568" cy="5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100" dirty="0">
                <a:solidFill>
                  <a:srgbClr val="009900"/>
                </a:solidFill>
                <a:latin typeface="Times New Roman" pitchFamily="18" charset="0"/>
              </a:rPr>
              <a:t>Very small spin injections!</a:t>
            </a:r>
            <a:endParaRPr lang="en-US" sz="35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468360" y="447840"/>
            <a:ext cx="9071640" cy="117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 sz="2800" dirty="0"/>
              <a:t>Lecture 1: A New Beginning</a:t>
            </a:r>
            <a:endParaRPr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9712" y="2027237"/>
            <a:ext cx="9612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References, </a:t>
            </a:r>
            <a:r>
              <a:rPr lang="en-US" sz="2800" dirty="0" err="1" smtClean="0"/>
              <a:t>conacts</a:t>
            </a:r>
            <a:r>
              <a:rPr lang="en-US" sz="2800" dirty="0" smtClean="0"/>
              <a:t>, etc.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Why Study Many Body Physics?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Basis for new Devices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Complex Emergent Phenomena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Describe Experiments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Complexity results from many (time, length, etc.) scales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To describe these systems, we must abandon the wave function formalism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Build a new formalism, based upon Green functions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3604" y="251989"/>
            <a:ext cx="8566943" cy="811127"/>
          </a:xfrm>
        </p:spPr>
        <p:txBody>
          <a:bodyPr/>
          <a:lstStyle/>
          <a:p>
            <a:pPr lvl="0"/>
            <a:r>
              <a:rPr lang="en-US" sz="2800" dirty="0" smtClean="0"/>
              <a:t>Complex Emergent Phenomena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9688" y="3833410"/>
            <a:ext cx="10080625" cy="34976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04032" y="7307686"/>
            <a:ext cx="8820546" cy="25198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0"/>
          <a:lstStyle/>
          <a:p>
            <a:pPr hangingPunct="0">
              <a:lnSpc>
                <a:spcPct val="86000"/>
              </a:lnSpc>
              <a:tabLst>
                <a:tab pos="0" algn="l"/>
                <a:tab pos="503972" algn="l"/>
                <a:tab pos="1007943" algn="l"/>
                <a:tab pos="1511914" algn="l"/>
                <a:tab pos="2015886" algn="l"/>
                <a:tab pos="2519858" algn="l"/>
                <a:tab pos="3023828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8" algn="l"/>
                <a:tab pos="6551630" algn="l"/>
                <a:tab pos="7055601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300" dirty="0">
                <a:solidFill>
                  <a:srgbClr val="000000"/>
                </a:solidFill>
                <a:latin typeface="CAAAAA+TimesNewRomanPSMT" pitchFamily="82"/>
                <a:ea typeface="CAAAAA+TimesNewRomanPSMT" pitchFamily="2"/>
                <a:cs typeface="CAAAAA+TimesNewRomanPSMT" pitchFamily="2"/>
              </a:rPr>
              <a:t>E. </a:t>
            </a:r>
            <a:r>
              <a:rPr lang="en-US" sz="1300" dirty="0" err="1">
                <a:solidFill>
                  <a:srgbClr val="000000"/>
                </a:solidFill>
                <a:latin typeface="CAAAAA+TimesNewRomanPSMT" pitchFamily="82"/>
                <a:ea typeface="CAAAAA+TimesNewRomanPSMT" pitchFamily="2"/>
                <a:cs typeface="CAAAAA+TimesNewRomanPSMT" pitchFamily="2"/>
              </a:rPr>
              <a:t>Dagotto</a:t>
            </a:r>
            <a:r>
              <a:rPr lang="en-US" sz="1300" dirty="0">
                <a:solidFill>
                  <a:srgbClr val="000000"/>
                </a:solidFill>
                <a:latin typeface="CAAAAA+TimesNewRomanPSMT" pitchFamily="82"/>
                <a:ea typeface="CAAAAA+TimesNewRomanPSMT" pitchFamily="2"/>
                <a:cs typeface="CAAAAA+TimesNewRomanPSMT" pitchFamily="2"/>
              </a:rPr>
              <a:t>, </a:t>
            </a:r>
            <a:r>
              <a:rPr lang="en-US" sz="1300" dirty="0">
                <a:solidFill>
                  <a:srgbClr val="000000"/>
                </a:solidFill>
                <a:latin typeface="DAAAAA+TimesNewRomanPS-ItalicMT" pitchFamily="66"/>
                <a:ea typeface="DAAAAA+TimesNewRomanPS-ItalicMT" pitchFamily="66"/>
                <a:cs typeface="DAAAAA+TimesNewRomanPS-ItalicMT" pitchFamily="66"/>
              </a:rPr>
              <a:t>Complexity in Strongly Correlated Electronic Systems</a:t>
            </a:r>
            <a:r>
              <a:rPr lang="en-US" sz="1300" dirty="0">
                <a:solidFill>
                  <a:srgbClr val="000000"/>
                </a:solidFill>
                <a:latin typeface="CAAAAA+TimesNewRomanPSMT" pitchFamily="82"/>
                <a:ea typeface="CAAAAA+TimesNewRomanPSMT" pitchFamily="2"/>
                <a:cs typeface="CAAAAA+TimesNewRomanPSMT" pitchFamily="2"/>
              </a:rPr>
              <a:t>, Science, </a:t>
            </a:r>
            <a:r>
              <a:rPr lang="en-US" sz="1300" dirty="0">
                <a:solidFill>
                  <a:srgbClr val="000000"/>
                </a:solidFill>
                <a:latin typeface="BAAAAA+TimesNewRomanPS-BoldMT" pitchFamily="82"/>
                <a:ea typeface="BAAAAA+TimesNewRomanPS-BoldMT" pitchFamily="2"/>
                <a:cs typeface="BAAAAA+TimesNewRomanPS-BoldMT" pitchFamily="2"/>
              </a:rPr>
              <a:t>309</a:t>
            </a:r>
            <a:r>
              <a:rPr lang="en-US" sz="1300" dirty="0">
                <a:solidFill>
                  <a:srgbClr val="000000"/>
                </a:solidFill>
                <a:latin typeface="CAAAAA+TimesNewRomanPSMT" pitchFamily="82"/>
                <a:ea typeface="CAAAAA+TimesNewRomanPSMT" pitchFamily="2"/>
                <a:cs typeface="CAAAAA+TimesNewRomanPSMT" pitchFamily="2"/>
              </a:rPr>
              <a:t>, p257-262 (2005).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269" y="1112837"/>
            <a:ext cx="9581356" cy="29679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hangingPunct="0">
              <a:lnSpc>
                <a:spcPct val="86000"/>
              </a:lnSpc>
              <a:buClr>
                <a:srgbClr val="000000"/>
              </a:buClr>
              <a:buSzPct val="100000"/>
              <a:buFont typeface="Times" pitchFamily="82"/>
              <a:buChar char="•"/>
              <a:tabLst>
                <a:tab pos="0" algn="l"/>
                <a:tab pos="503972" algn="l"/>
                <a:tab pos="1007943" algn="l"/>
                <a:tab pos="1511914" algn="l"/>
                <a:tab pos="2015886" algn="l"/>
                <a:tab pos="2519858" algn="l"/>
                <a:tab pos="3023828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8" algn="l"/>
                <a:tab pos="6551630" algn="l"/>
                <a:tab pos="7055601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2600" dirty="0" smtClean="0">
                <a:solidFill>
                  <a:srgbClr val="000000"/>
                </a:solidFill>
                <a:latin typeface="Times" pitchFamily="82"/>
                <a:ea typeface="Gothic" pitchFamily="2"/>
                <a:cs typeface="Gothic" pitchFamily="2"/>
              </a:rPr>
              <a:t>Complex Behavior that emerges when many particle are assembled.  Behavior that cannot be predicted from a complete understanding of each atom.  </a:t>
            </a:r>
          </a:p>
          <a:p>
            <a:pPr hangingPunct="0">
              <a:lnSpc>
                <a:spcPct val="86000"/>
              </a:lnSpc>
              <a:buClr>
                <a:srgbClr val="000000"/>
              </a:buClr>
              <a:buSzPct val="100000"/>
              <a:buFont typeface="Times" pitchFamily="82"/>
              <a:buChar char="•"/>
              <a:tabLst>
                <a:tab pos="0" algn="l"/>
                <a:tab pos="503972" algn="l"/>
                <a:tab pos="1007943" algn="l"/>
                <a:tab pos="1511914" algn="l"/>
                <a:tab pos="2015886" algn="l"/>
                <a:tab pos="2519858" algn="l"/>
                <a:tab pos="3023828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8" algn="l"/>
                <a:tab pos="6551630" algn="l"/>
                <a:tab pos="7055601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2600" dirty="0" smtClean="0">
                <a:solidFill>
                  <a:srgbClr val="000000"/>
                </a:solidFill>
                <a:latin typeface="Times" pitchFamily="82"/>
                <a:ea typeface="Gothic" pitchFamily="2"/>
                <a:cs typeface="Gothic" pitchFamily="2"/>
              </a:rPr>
              <a:t>Complex phases (superconductivity, metals, semiconductors,…)</a:t>
            </a:r>
          </a:p>
          <a:p>
            <a:pPr hangingPunct="0">
              <a:lnSpc>
                <a:spcPct val="86000"/>
              </a:lnSpc>
              <a:buClr>
                <a:srgbClr val="000000"/>
              </a:buClr>
              <a:buSzPct val="100000"/>
              <a:buFont typeface="Times" pitchFamily="82"/>
              <a:buChar char="•"/>
              <a:tabLst>
                <a:tab pos="0" algn="l"/>
                <a:tab pos="503972" algn="l"/>
                <a:tab pos="1007943" algn="l"/>
                <a:tab pos="1511914" algn="l"/>
                <a:tab pos="2015886" algn="l"/>
                <a:tab pos="2519858" algn="l"/>
                <a:tab pos="3023828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8" algn="l"/>
                <a:tab pos="6551630" algn="l"/>
                <a:tab pos="7055601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2600" dirty="0" smtClean="0">
                <a:solidFill>
                  <a:srgbClr val="000000"/>
                </a:solidFill>
                <a:latin typeface="Times" pitchFamily="82"/>
                <a:ea typeface="Gothic" pitchFamily="2"/>
                <a:cs typeface="Gothic" pitchFamily="2"/>
              </a:rPr>
              <a:t>Competing </a:t>
            </a:r>
            <a:r>
              <a:rPr lang="en-US" sz="2600" dirty="0">
                <a:solidFill>
                  <a:srgbClr val="000000"/>
                </a:solidFill>
                <a:latin typeface="Times" pitchFamily="82"/>
                <a:ea typeface="Gothic" pitchFamily="2"/>
                <a:cs typeface="Gothic" pitchFamily="2"/>
              </a:rPr>
              <a:t>Ground states</a:t>
            </a:r>
          </a:p>
          <a:p>
            <a:pPr marL="503972" lvl="1" hangingPunct="0">
              <a:lnSpc>
                <a:spcPct val="86000"/>
              </a:lnSpc>
              <a:buClr>
                <a:srgbClr val="000000"/>
              </a:buClr>
              <a:buSzPct val="100000"/>
              <a:buFont typeface="Times" pitchFamily="82"/>
              <a:buChar char="•"/>
              <a:tabLst>
                <a:tab pos="503972" algn="l"/>
                <a:tab pos="1007943" algn="l"/>
                <a:tab pos="1511915" algn="l"/>
                <a:tab pos="2015885" algn="l"/>
                <a:tab pos="2519858" algn="l"/>
                <a:tab pos="3023829" algn="l"/>
                <a:tab pos="3527800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29" algn="l"/>
                <a:tab pos="7055602" algn="l"/>
                <a:tab pos="7559572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r>
              <a:rPr lang="en-US" sz="2600" dirty="0">
                <a:solidFill>
                  <a:srgbClr val="000000"/>
                </a:solidFill>
                <a:latin typeface="Times" pitchFamily="82"/>
                <a:ea typeface="Gothic" pitchFamily="2"/>
                <a:cs typeface="Gothic" pitchFamily="2"/>
              </a:rPr>
              <a:t>E.g. Fermi liquid vs. AFM in CeIn3</a:t>
            </a:r>
          </a:p>
          <a:p>
            <a:pPr marL="503972" lvl="1" hangingPunct="0">
              <a:lnSpc>
                <a:spcPct val="86000"/>
              </a:lnSpc>
              <a:buClr>
                <a:srgbClr val="000000"/>
              </a:buClr>
              <a:buSzPct val="100000"/>
              <a:buFont typeface="Times" pitchFamily="82"/>
              <a:buChar char="•"/>
              <a:tabLst>
                <a:tab pos="503972" algn="l"/>
                <a:tab pos="1007943" algn="l"/>
                <a:tab pos="1511915" algn="l"/>
                <a:tab pos="2015885" algn="l"/>
                <a:tab pos="2519858" algn="l"/>
                <a:tab pos="3023829" algn="l"/>
                <a:tab pos="3527800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29" algn="l"/>
                <a:tab pos="7055602" algn="l"/>
                <a:tab pos="7559572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r>
              <a:rPr lang="en-US" sz="2600" dirty="0">
                <a:solidFill>
                  <a:srgbClr val="000000"/>
                </a:solidFill>
                <a:latin typeface="Times" pitchFamily="82"/>
                <a:ea typeface="Gothic" pitchFamily="2"/>
                <a:cs typeface="Gothic" pitchFamily="2"/>
              </a:rPr>
              <a:t>Complexity at crossover</a:t>
            </a:r>
          </a:p>
          <a:p>
            <a:pPr hangingPunct="0">
              <a:lnSpc>
                <a:spcPct val="86000"/>
              </a:lnSpc>
              <a:buClr>
                <a:srgbClr val="000000"/>
              </a:buClr>
              <a:buSzPct val="100000"/>
              <a:buFont typeface="Times" pitchFamily="82"/>
              <a:buChar char="•"/>
              <a:tabLst>
                <a:tab pos="0" algn="l"/>
                <a:tab pos="503972" algn="l"/>
                <a:tab pos="1007943" algn="l"/>
                <a:tab pos="1511914" algn="l"/>
                <a:tab pos="2015886" algn="l"/>
                <a:tab pos="2519858" algn="l"/>
                <a:tab pos="3023828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8" algn="l"/>
                <a:tab pos="6551630" algn="l"/>
                <a:tab pos="7055601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2600" dirty="0">
                <a:solidFill>
                  <a:srgbClr val="000000"/>
                </a:solidFill>
                <a:latin typeface="Times" pitchFamily="82"/>
                <a:ea typeface="Gothic" pitchFamily="2"/>
                <a:cs typeface="Gothic" pitchFamily="2"/>
              </a:rPr>
              <a:t>Far more complexity in </a:t>
            </a:r>
            <a:r>
              <a:rPr lang="en-US" sz="2600" dirty="0" err="1">
                <a:solidFill>
                  <a:srgbClr val="000000"/>
                </a:solidFill>
                <a:latin typeface="Times" pitchFamily="82"/>
                <a:ea typeface="Gothic" pitchFamily="2"/>
                <a:cs typeface="Gothic" pitchFamily="2"/>
              </a:rPr>
              <a:t>Cuprates</a:t>
            </a:r>
            <a:r>
              <a:rPr lang="en-US" sz="2600" dirty="0">
                <a:solidFill>
                  <a:srgbClr val="000000"/>
                </a:solidFill>
                <a:latin typeface="Times" pitchFamily="82"/>
                <a:ea typeface="Gothic" pitchFamily="2"/>
                <a:cs typeface="Gothic" pitchFamily="2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" pitchFamily="82"/>
                <a:ea typeface="Gothic" pitchFamily="2"/>
                <a:cs typeface="Gothic" pitchFamily="2"/>
              </a:rPr>
              <a:t>Ruthenates</a:t>
            </a:r>
            <a:r>
              <a:rPr lang="en-US" sz="2600" dirty="0">
                <a:solidFill>
                  <a:srgbClr val="000000"/>
                </a:solidFill>
                <a:latin typeface="Times" pitchFamily="82"/>
                <a:ea typeface="Gothic" pitchFamily="2"/>
                <a:cs typeface="Gothic" pitchFamily="2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" pitchFamily="82"/>
                <a:ea typeface="Gothic" pitchFamily="2"/>
                <a:cs typeface="Gothic" pitchFamily="2"/>
              </a:rPr>
              <a:t>Manganites</a:t>
            </a:r>
            <a:r>
              <a:rPr lang="en-US" sz="2600" dirty="0">
                <a:solidFill>
                  <a:srgbClr val="000000"/>
                </a:solidFill>
                <a:latin typeface="Times" pitchFamily="82"/>
                <a:ea typeface="Gothic" pitchFamily="2"/>
                <a:cs typeface="Gothic" pitchFamily="2"/>
              </a:rPr>
              <a:t>, etc.</a:t>
            </a:r>
          </a:p>
          <a:p>
            <a:pPr hangingPunct="0">
              <a:lnSpc>
                <a:spcPct val="86000"/>
              </a:lnSpc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4" algn="l"/>
                <a:tab pos="2015886" algn="l"/>
                <a:tab pos="2519858" algn="l"/>
                <a:tab pos="3023828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8" algn="l"/>
                <a:tab pos="6551630" algn="l"/>
                <a:tab pos="7055601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sz="2600" dirty="0">
              <a:solidFill>
                <a:srgbClr val="000000"/>
              </a:solidFill>
              <a:latin typeface="Times" pitchFamily="82"/>
              <a:ea typeface="Gothic" pitchFamily="2"/>
              <a:cs typeface="Gothic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1416" y="3496102"/>
            <a:ext cx="794" cy="32977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 compatLnSpc="0">
            <a:spAutoFit/>
          </a:bodyPr>
          <a:lstStyle/>
          <a:p>
            <a:pPr hangingPunct="0">
              <a:lnSpc>
                <a:spcPct val="86000"/>
              </a:lnSpc>
              <a:tabLst>
                <a:tab pos="0" algn="l"/>
                <a:tab pos="503972" algn="l"/>
                <a:tab pos="1007943" algn="l"/>
                <a:tab pos="1511914" algn="l"/>
                <a:tab pos="2015886" algn="l"/>
                <a:tab pos="2519858" algn="l"/>
                <a:tab pos="3023828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8" algn="l"/>
                <a:tab pos="6551630" algn="l"/>
                <a:tab pos="7055601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sz="2600" dirty="0">
              <a:solidFill>
                <a:srgbClr val="000000"/>
              </a:solidFill>
              <a:latin typeface="Times" pitchFamily="82"/>
              <a:ea typeface="Gothic" pitchFamily="2"/>
              <a:cs typeface="Gothic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01020" y="167994"/>
            <a:ext cx="9639597" cy="269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100" b="1" dirty="0">
                <a:solidFill>
                  <a:srgbClr val="009900"/>
                </a:solidFill>
              </a:rPr>
              <a:t>Quantum criticality </a:t>
            </a:r>
          </a:p>
          <a:p>
            <a:pPr eaLnBrk="1" hangingPunct="1">
              <a:spcBef>
                <a:spcPts val="661"/>
              </a:spcBef>
              <a:buFont typeface="Times New Roman" pitchFamily="18" charset="0"/>
              <a:buChar char="•"/>
            </a:pPr>
            <a:r>
              <a:rPr lang="en-US" sz="2200" dirty="0"/>
              <a:t> </a:t>
            </a:r>
            <a:r>
              <a:rPr lang="en-US" sz="2200" dirty="0" err="1"/>
              <a:t>T</a:t>
            </a:r>
            <a:r>
              <a:rPr lang="en-US" sz="2200" baseline="-25000" dirty="0" err="1"/>
              <a:t>c</a:t>
            </a:r>
            <a:r>
              <a:rPr lang="en-US" sz="2200" dirty="0"/>
              <a:t> </a:t>
            </a:r>
            <a:r>
              <a:rPr lang="en-US" sz="2200" dirty="0">
                <a:cs typeface="Times New Roman" pitchFamily="18" charset="0"/>
              </a:rPr>
              <a:t>→</a:t>
            </a:r>
            <a:r>
              <a:rPr lang="en-US" sz="2200" dirty="0"/>
              <a:t>0 as a function of a non-thermal control parameter</a:t>
            </a:r>
          </a:p>
          <a:p>
            <a:pPr eaLnBrk="1" hangingPunct="1">
              <a:spcBef>
                <a:spcPts val="661"/>
              </a:spcBef>
              <a:buFont typeface="Times New Roman" pitchFamily="18" charset="0"/>
              <a:buChar char="•"/>
            </a:pPr>
            <a:r>
              <a:rPr lang="en-US" sz="2200" dirty="0"/>
              <a:t> Physics near QCP driven by quantum fluctuations</a:t>
            </a:r>
          </a:p>
          <a:p>
            <a:pPr eaLnBrk="1" hangingPunct="1">
              <a:spcBef>
                <a:spcPts val="661"/>
              </a:spcBef>
              <a:buFont typeface="Times New Roman" pitchFamily="18" charset="0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 QCP </a:t>
            </a:r>
            <a:r>
              <a:rPr lang="en-US" sz="2200" dirty="0"/>
              <a:t>affects properties of a material up to surprisingly </a:t>
            </a:r>
            <a:r>
              <a:rPr lang="en-US" sz="2200" dirty="0" smtClean="0"/>
              <a:t>high temperatures. </a:t>
            </a:r>
            <a:endParaRPr lang="en-US" dirty="0"/>
          </a:p>
          <a:p>
            <a:pPr eaLnBrk="1" hangingPunct="1">
              <a:spcBef>
                <a:spcPts val="661"/>
              </a:spcBef>
              <a:buFont typeface="Times New Roman" pitchFamily="18" charset="0"/>
              <a:buChar char="•"/>
            </a:pPr>
            <a:r>
              <a:rPr lang="en-US" sz="2200" dirty="0" smtClean="0">
                <a:cs typeface="Times New Roman" pitchFamily="18" charset="0"/>
              </a:rPr>
              <a:t>  Secondary </a:t>
            </a:r>
            <a:r>
              <a:rPr lang="en-US" sz="2200" dirty="0">
                <a:cs typeface="Times New Roman" pitchFamily="18" charset="0"/>
              </a:rPr>
              <a:t>order (driven by remnant fluctuations) may emerge near QCP.</a:t>
            </a:r>
          </a:p>
          <a:p>
            <a:pPr eaLnBrk="1" hangingPunct="1">
              <a:spcBef>
                <a:spcPts val="661"/>
              </a:spcBef>
              <a:buFont typeface="Times New Roman" pitchFamily="18" charset="0"/>
              <a:buChar char="•"/>
            </a:pPr>
            <a:endParaRPr lang="en-US" sz="2200" dirty="0" smtClean="0">
              <a:cs typeface="Times New Roman" pitchFamily="18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057" y="2603888"/>
            <a:ext cx="7896490" cy="417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067" y="6864081"/>
            <a:ext cx="4245763" cy="43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4344" y="6871956"/>
            <a:ext cx="3263952" cy="43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2536" y="3577287"/>
            <a:ext cx="1288080" cy="51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44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468360" y="447840"/>
            <a:ext cx="9071640" cy="117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 sz="2800" dirty="0"/>
              <a:t>Lecture 1: A New Beginning</a:t>
            </a:r>
            <a:endParaRPr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9712" y="2027237"/>
            <a:ext cx="9612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References, contacts, etc.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Why Study Many Body Physics?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Basis for new Devices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Complex Emergent Phenomena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Describe Experiments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Complexity results from many (time, length, etc.) scales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To describe these systems, we must abandon the wave function formalism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Build a new formalism, based upon Green functions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7912" y="2713037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2" y="2713037"/>
            <a:ext cx="356959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1306512" y="6827837"/>
            <a:ext cx="6705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87512" y="698023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-8</a:t>
            </a:r>
            <a:r>
              <a:rPr lang="en-US" dirty="0" smtClean="0"/>
              <a:t>cm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21512" y="699190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1cm</a:t>
            </a:r>
            <a:endParaRPr lang="en-US" dirty="0"/>
          </a:p>
        </p:txBody>
      </p:sp>
      <p:sp>
        <p:nvSpPr>
          <p:cNvPr id="13" name="Rectangle 810"/>
          <p:cNvSpPr txBox="1">
            <a:spLocks noChangeArrowheads="1"/>
          </p:cNvSpPr>
          <p:nvPr/>
        </p:nvSpPr>
        <p:spPr bwMode="auto">
          <a:xfrm>
            <a:off x="468312" y="579437"/>
            <a:ext cx="8903096" cy="671971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65708" algn="l"/>
              </a:tabLst>
              <a:defRPr/>
            </a:pPr>
            <a: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ＭＳ Ｐゴシック" pitchFamily="34" charset="-128"/>
              </a:rPr>
              <a:t>Many Length Scales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40312" y="2332037"/>
            <a:ext cx="444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http://apod.nasa.gov/apod/ap120312.html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4512" y="1189037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phase transition occurs when the correlation length of the order diverges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0"/>
          <p:cNvSpPr txBox="1">
            <a:spLocks noChangeArrowheads="1"/>
          </p:cNvSpPr>
          <p:nvPr/>
        </p:nvSpPr>
        <p:spPr bwMode="auto">
          <a:xfrm>
            <a:off x="468312" y="579437"/>
            <a:ext cx="8903096" cy="671971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65708" algn="l"/>
              </a:tabLst>
              <a:defRPr/>
            </a:pPr>
            <a: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ＭＳ Ｐゴシック" pitchFamily="34" charset="-128"/>
              </a:rPr>
              <a:t>Many Time Scales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7" y="3094037"/>
            <a:ext cx="4810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>
            <a:off x="1306512" y="6827837"/>
            <a:ext cx="6705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87512" y="698023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-15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21512" y="699190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1s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2" y="2636837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4512" y="1189037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characteristic time scale of an ordered phase is about a second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" y="2179637"/>
            <a:ext cx="23812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9437"/>
            <a:ext cx="268309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810"/>
          <p:cNvSpPr txBox="1">
            <a:spLocks noChangeArrowheads="1"/>
          </p:cNvSpPr>
          <p:nvPr/>
        </p:nvSpPr>
        <p:spPr bwMode="auto">
          <a:xfrm>
            <a:off x="468312" y="274637"/>
            <a:ext cx="8903096" cy="671971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65708" algn="l"/>
              </a:tabLst>
              <a:defRPr/>
            </a:pPr>
            <a: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ＭＳ Ｐゴシック" pitchFamily="34" charset="-128"/>
              </a:rPr>
              <a:t>Complexity and Diverse Atomic Environments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029" y="226750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Copper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92312" y="400843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Lead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0512" y="1722437"/>
            <a:ext cx="3733800" cy="294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163512" y="6827837"/>
            <a:ext cx="99171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01712" y="691570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30712" y="690403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40512" y="690403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45512" y="690403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8227" y="1417637"/>
            <a:ext cx="3112398" cy="325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6512" y="4618037"/>
            <a:ext cx="2619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1839912" y="960437"/>
            <a:ext cx="657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simplest life molecule has around 20 </a:t>
            </a:r>
            <a:r>
              <a:rPr lang="en-US" dirty="0" smtClean="0"/>
              <a:t>atomic environments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11312" y="6904037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Atomic Environments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468360" y="447840"/>
            <a:ext cx="9071640" cy="117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 sz="2800" dirty="0"/>
              <a:t>Lecture 1: A New Beginning</a:t>
            </a:r>
            <a:endParaRPr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9712" y="2027237"/>
            <a:ext cx="9612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References, contacts, etc.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Why Study Many Body Physics?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Basis for new Devices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Complex Emergent Phenomena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Describe Experiments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Complexity results from many (time, length, etc.) scales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To describe these systems, we must abandon the wave function formalism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Build a new formalism, based upon Green functions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0"/>
          <p:cNvSpPr txBox="1">
            <a:spLocks noChangeArrowheads="1"/>
          </p:cNvSpPr>
          <p:nvPr/>
        </p:nvSpPr>
        <p:spPr bwMode="auto">
          <a:xfrm>
            <a:off x="468312" y="579437"/>
            <a:ext cx="8903096" cy="671971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65708" algn="l"/>
              </a:tabLst>
              <a:defRPr/>
            </a:pPr>
            <a: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ＭＳ Ｐゴシック" pitchFamily="34" charset="-128"/>
              </a:rPr>
              <a:t>Is a Wave</a:t>
            </a:r>
            <a:r>
              <a:rPr kumimoji="0" lang="en-US" sz="3100" b="1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ＭＳ Ｐゴシック" pitchFamily="34" charset="-128"/>
              </a:rPr>
              <a:t> Function Approach still Feasible?</a:t>
            </a:r>
            <a:endParaRPr kumimoji="0" lang="en-US" sz="3100" b="1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ea typeface="ＭＳ Ｐゴシック" pitchFamily="34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" y="1646237"/>
            <a:ext cx="4381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8312" y="2560637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23</a:t>
            </a:r>
            <a:r>
              <a:rPr lang="en-US" dirty="0" smtClean="0"/>
              <a:t> particles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912" y="1951037"/>
            <a:ext cx="439238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7312" y="3856037"/>
            <a:ext cx="6010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25512" y="5456237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We cannot write down a wave function of a mole of particles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Even if we could, would could calculate this wave function due to </a:t>
            </a:r>
            <a:r>
              <a:rPr lang="en-US" sz="2400" dirty="0" smtClean="0"/>
              <a:t>non-polynomial</a:t>
            </a:r>
            <a:r>
              <a:rPr lang="en-US" sz="2400" dirty="0" smtClean="0"/>
              <a:t> </a:t>
            </a:r>
            <a:r>
              <a:rPr lang="en-US" sz="2400" dirty="0" smtClean="0"/>
              <a:t>scaling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468360" y="447840"/>
            <a:ext cx="9071640" cy="117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 sz="2800" dirty="0"/>
              <a:t>Lecture 1: A New Beginning</a:t>
            </a:r>
            <a:endParaRPr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9712" y="2027237"/>
            <a:ext cx="9612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References, contacts, etc.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Why Study Many Body Physics?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Basis for new Devices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Complex Emergent Phenomena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Describe Experiments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Complexity results from many (time, length, etc.) scales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To describe these systems, we must abandon the wave function formalism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Build a new formalism, based upon Green functions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468360" y="447840"/>
            <a:ext cx="9071640" cy="117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 sz="2800" dirty="0"/>
              <a:t>Lecture 1: A New Beginning</a:t>
            </a:r>
            <a:endParaRPr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9712" y="2027237"/>
            <a:ext cx="9612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References, contacts, etc.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Why Study Many Body Physics?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Basis for new Devices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Complex Emergent Phenomena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Describe Experiments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Complexity results from many (time, length, etc.) scales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To describe these systems, we must abandon the wave function formalism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Build a new formalism, based upon Green functions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10"/>
          <p:cNvSpPr txBox="1">
            <a:spLocks noChangeArrowheads="1"/>
          </p:cNvSpPr>
          <p:nvPr/>
        </p:nvSpPr>
        <p:spPr bwMode="auto">
          <a:xfrm>
            <a:off x="468312" y="579437"/>
            <a:ext cx="8903096" cy="671971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65708" algn="l"/>
              </a:tabLst>
              <a:defRPr/>
            </a:pPr>
            <a: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ＭＳ Ｐゴシック" pitchFamily="34" charset="-128"/>
              </a:rPr>
              <a:t>Experiments</a:t>
            </a:r>
            <a:r>
              <a:rPr kumimoji="0" lang="en-US" sz="3100" b="1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ＭＳ Ｐゴシック" pitchFamily="34" charset="-128"/>
              </a:rPr>
              <a:t> don’t measure wave functions</a:t>
            </a:r>
            <a:endParaRPr kumimoji="0" lang="en-US" sz="3100" b="1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912" y="1722437"/>
            <a:ext cx="8659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Elastic scattering (energy conserving) of x-rays or neutrons comes closest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Scattering intensity proportional to the absolute square of the density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0624" y="4160836"/>
            <a:ext cx="3810001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80" y="4237037"/>
            <a:ext cx="6010632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8712" y="2713037"/>
            <a:ext cx="2438400" cy="9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06712" y="126523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measure Green functions!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0"/>
          <p:cNvSpPr txBox="1">
            <a:spLocks noChangeArrowheads="1"/>
          </p:cNvSpPr>
          <p:nvPr/>
        </p:nvSpPr>
        <p:spPr bwMode="auto">
          <a:xfrm>
            <a:off x="468312" y="579437"/>
            <a:ext cx="8903096" cy="671971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65708" algn="l"/>
              </a:tabLst>
              <a:defRPr/>
            </a:pPr>
            <a: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ＭＳ Ｐゴシック" pitchFamily="34" charset="-128"/>
              </a:rPr>
              <a:t>Experiments</a:t>
            </a:r>
            <a:r>
              <a:rPr kumimoji="0" lang="en-US" sz="3100" b="1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ＭＳ Ｐゴシック" pitchFamily="34" charset="-128"/>
              </a:rPr>
              <a:t> don’t measure wave functions</a:t>
            </a:r>
            <a:endParaRPr kumimoji="0" lang="en-US" sz="3100" b="1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ea typeface="ＭＳ Ｐゴシック" pitchFamily="34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12" y="1493837"/>
            <a:ext cx="5259538" cy="58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11912" y="1951037"/>
            <a:ext cx="366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Photoemission </a:t>
            </a:r>
            <a:r>
              <a:rPr lang="en-US" dirty="0" smtClean="0"/>
              <a:t>measures</a:t>
            </a:r>
            <a:r>
              <a:rPr lang="en-US" dirty="0"/>
              <a:t> </a:t>
            </a:r>
            <a:r>
              <a:rPr lang="en-US" dirty="0" smtClean="0"/>
              <a:t>a Green function</a:t>
            </a:r>
            <a:endParaRPr lang="en-US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512" y="2560637"/>
            <a:ext cx="2781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06712" y="126523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measure Green functions!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1" y="2255837"/>
            <a:ext cx="827509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88112" y="1646237"/>
            <a:ext cx="3239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Neutron Scattering (inelastic)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S(</a:t>
            </a:r>
            <a:r>
              <a:rPr lang="en-US" dirty="0" err="1" smtClean="0"/>
              <a:t>k,w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Scattering Probability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 Green function</a:t>
            </a:r>
            <a:endParaRPr lang="en-US" dirty="0"/>
          </a:p>
        </p:txBody>
      </p:sp>
      <p:sp>
        <p:nvSpPr>
          <p:cNvPr id="6" name="Rectangle 810"/>
          <p:cNvSpPr txBox="1">
            <a:spLocks noChangeArrowheads="1"/>
          </p:cNvSpPr>
          <p:nvPr/>
        </p:nvSpPr>
        <p:spPr bwMode="auto">
          <a:xfrm>
            <a:off x="468312" y="579437"/>
            <a:ext cx="8903096" cy="671971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65708" algn="l"/>
              </a:tabLst>
              <a:defRPr/>
            </a:pPr>
            <a: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ＭＳ Ｐゴシック" pitchFamily="34" charset="-128"/>
              </a:rPr>
              <a:t>Experiments</a:t>
            </a:r>
            <a:r>
              <a:rPr kumimoji="0" lang="en-US" sz="3100" b="1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ＭＳ Ｐゴシック" pitchFamily="34" charset="-128"/>
              </a:rPr>
              <a:t> don’t measure wave functions</a:t>
            </a:r>
            <a:endParaRPr kumimoji="0" lang="en-US" sz="3100" b="1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11" y="3475037"/>
            <a:ext cx="4253419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421562" y="4827587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0112" y="2103437"/>
            <a:ext cx="23812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3512" y="2560637"/>
            <a:ext cx="2611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Magnetic Susceptibility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 Green function</a:t>
            </a:r>
            <a:endParaRPr lang="en-US" dirty="0"/>
          </a:p>
        </p:txBody>
      </p:sp>
      <p:sp>
        <p:nvSpPr>
          <p:cNvPr id="8" name="Rectangle 810"/>
          <p:cNvSpPr txBox="1">
            <a:spLocks noChangeArrowheads="1"/>
          </p:cNvSpPr>
          <p:nvPr/>
        </p:nvSpPr>
        <p:spPr bwMode="auto">
          <a:xfrm>
            <a:off x="468312" y="579437"/>
            <a:ext cx="8903096" cy="671971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65708" algn="l"/>
              </a:tabLst>
              <a:defRPr/>
            </a:pPr>
            <a: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ＭＳ Ｐゴシック" pitchFamily="34" charset="-128"/>
              </a:rPr>
              <a:t>Experiments</a:t>
            </a:r>
            <a:r>
              <a:rPr kumimoji="0" lang="en-US" sz="3100" b="1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ＭＳ Ｐゴシック" pitchFamily="34" charset="-128"/>
              </a:rPr>
              <a:t> don’t measure wave functions</a:t>
            </a:r>
            <a:endParaRPr kumimoji="0" lang="en-US" sz="3100" b="1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ea typeface="ＭＳ Ｐゴシック" pitchFamily="34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1512" y="2103437"/>
            <a:ext cx="3657600" cy="242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0"/>
          <p:cNvSpPr txBox="1">
            <a:spLocks noChangeArrowheads="1"/>
          </p:cNvSpPr>
          <p:nvPr/>
        </p:nvSpPr>
        <p:spPr bwMode="auto">
          <a:xfrm>
            <a:off x="468312" y="579437"/>
            <a:ext cx="8903096" cy="671971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65708" algn="l"/>
              </a:tabLst>
              <a:defRPr/>
            </a:pPr>
            <a: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ＭＳ Ｐゴシック" pitchFamily="34" charset="-128"/>
              </a:rPr>
              <a:t>Experiments</a:t>
            </a:r>
            <a:r>
              <a:rPr kumimoji="0" lang="en-US" sz="3100" b="1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ＭＳ Ｐゴシック" pitchFamily="34" charset="-128"/>
              </a:rPr>
              <a:t> measure the “few” excitations</a:t>
            </a:r>
            <a:endParaRPr kumimoji="0" lang="en-US" sz="3100" b="1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ea typeface="ＭＳ Ｐゴシック" pitchFamily="34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12" y="1722437"/>
            <a:ext cx="28003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64112" y="1570037"/>
            <a:ext cx="441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 a metal (left) only the electrons at the Fermi level can be excited and contribute to, e.g., the magnetic susceptibility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a lattice, lattice excitations are few at low T, but they are responsible for inelastic neutron scattering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Few means approximately independent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Neutrons (with a spin flip) can also scatter from magnetic waves (</a:t>
            </a:r>
            <a:r>
              <a:rPr lang="en-US" dirty="0" err="1" smtClean="0"/>
              <a:t>magnons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Each of these elementary excitations is described by a Green function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2" y="5456237"/>
            <a:ext cx="46291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3375" y="5532437"/>
            <a:ext cx="46672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87512" y="714430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phonons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11912" y="719034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magnons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10"/>
          <p:cNvSpPr txBox="1">
            <a:spLocks noChangeArrowheads="1"/>
          </p:cNvSpPr>
          <p:nvPr/>
        </p:nvSpPr>
        <p:spPr bwMode="auto">
          <a:xfrm>
            <a:off x="468312" y="579437"/>
            <a:ext cx="8903096" cy="671971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65708" algn="l"/>
              </a:tabLst>
              <a:defRPr/>
            </a:pPr>
            <a: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ＭＳ Ｐゴシック" pitchFamily="34" charset="-128"/>
              </a:rPr>
              <a:t>Strategy of this</a:t>
            </a:r>
            <a:r>
              <a:rPr kumimoji="0" lang="en-US" sz="3100" b="1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ＭＳ Ｐゴシック" pitchFamily="34" charset="-128"/>
              </a:rPr>
              <a:t> Course</a:t>
            </a:r>
            <a:endParaRPr kumimoji="0" lang="en-US" sz="3100" b="1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112" y="1798637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Study Complex Emergent Phenomena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Interesting physics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Competing phases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Quantum criticality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Essential for a new generation of devices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Abandon first quantized formalism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Green functions replace wave functions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Describe experiments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Study the elementary excitations of the system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The few rather than the many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Use a second quantized formalism of creation and annihilation of these elementary excitations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Feynman graphs treat interactions </a:t>
            </a:r>
            <a:r>
              <a:rPr lang="en-US" sz="2400" dirty="0" err="1" smtClean="0"/>
              <a:t>beween</a:t>
            </a:r>
            <a:r>
              <a:rPr lang="en-US" sz="2400" dirty="0" smtClean="0"/>
              <a:t> </a:t>
            </a:r>
            <a:r>
              <a:rPr lang="en-US" sz="2400" dirty="0" err="1" smtClean="0"/>
              <a:t>ee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0712" y="6827837"/>
            <a:ext cx="3670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www.phys.lsu.edu/~jarrell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7432" y="960437"/>
            <a:ext cx="335443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1"/>
          <p:cNvSpPr txBox="1"/>
          <p:nvPr/>
        </p:nvSpPr>
        <p:spPr>
          <a:xfrm>
            <a:off x="696912" y="0"/>
            <a:ext cx="9071640" cy="685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 dirty="0"/>
              <a:t>References, Contacts, etc.</a:t>
            </a:r>
            <a:endParaRPr dirty="0"/>
          </a:p>
        </p:txBody>
      </p:sp>
      <p:sp>
        <p:nvSpPr>
          <p:cNvPr id="8" name="TextShape 2"/>
          <p:cNvSpPr txBox="1"/>
          <p:nvPr/>
        </p:nvSpPr>
        <p:spPr>
          <a:xfrm>
            <a:off x="1154112" y="884237"/>
            <a:ext cx="3581400" cy="228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buSzPct val="45000"/>
              <a:buFont typeface="StarSymbol"/>
              <a:buChar char=""/>
            </a:pPr>
            <a:r>
              <a:rPr lang="pt-BR" dirty="0">
                <a:hlinkClick r:id="rId2"/>
              </a:rPr>
              <a:t>w</a:t>
            </a:r>
            <a:r>
              <a:rPr lang="pt-BR" dirty="0" smtClean="0">
                <a:hlinkClick r:id="rId2"/>
              </a:rPr>
              <a:t>ww.phys.lsu.edu</a:t>
            </a:r>
            <a:r>
              <a:rPr lang="pt-BR" dirty="0">
                <a:hlinkClick r:id="rId2"/>
              </a:rPr>
              <a:t>/~jarrell</a:t>
            </a:r>
            <a:endParaRPr dirty="0"/>
          </a:p>
          <a:p>
            <a:pPr>
              <a:buSzPct val="45000"/>
              <a:buFont typeface="StarSymbol"/>
              <a:buChar char=""/>
            </a:pPr>
            <a:endParaRPr dirty="0"/>
          </a:p>
          <a:p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2" y="836612"/>
            <a:ext cx="82851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96912" y="6370637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http://www.physics.rutgers.edu/~coleman/mbody.html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3712" y="4692727"/>
            <a:ext cx="2038350" cy="286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96913" y="5608637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</a:t>
            </a:r>
            <a:r>
              <a:rPr lang="en-US" dirty="0" smtClean="0"/>
              <a:t>text, Introduction to Many Body Physics, by </a:t>
            </a:r>
            <a:r>
              <a:rPr lang="en-US" dirty="0" smtClean="0"/>
              <a:t>Piers </a:t>
            </a:r>
            <a:r>
              <a:rPr lang="en-US" dirty="0" smtClean="0"/>
              <a:t>Coleman (right) 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7450" y="4615904"/>
            <a:ext cx="2543175" cy="294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468360" y="447840"/>
            <a:ext cx="9071640" cy="117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 sz="2800" dirty="0"/>
              <a:t>Lecture 1: A New Beginning</a:t>
            </a:r>
            <a:endParaRPr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9712" y="2027237"/>
            <a:ext cx="9612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References, contacts, etc.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Why Study Many Body Physics?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Basis for new Devices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Complex Emergent Phenomena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Describe Experiments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Complexity results from many (time, length, etc.) scales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To describe these systems, we must abandon the wave function formalism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Build a new formalism, based upon Green functions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06" y="1242447"/>
            <a:ext cx="9723603" cy="534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14"/>
          <p:cNvSpPr txBox="1">
            <a:spLocks noChangeArrowheads="1"/>
          </p:cNvSpPr>
          <p:nvPr/>
        </p:nvSpPr>
        <p:spPr bwMode="auto">
          <a:xfrm>
            <a:off x="404276" y="498730"/>
            <a:ext cx="8416271" cy="57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100" dirty="0">
                <a:solidFill>
                  <a:srgbClr val="000000"/>
                </a:solidFill>
                <a:latin typeface="Arial" pitchFamily="34" charset="0"/>
              </a:rPr>
              <a:t>Exponential growth in computing power: </a:t>
            </a:r>
          </a:p>
        </p:txBody>
      </p:sp>
      <p:sp>
        <p:nvSpPr>
          <p:cNvPr id="11269" name="TextBox 14"/>
          <p:cNvSpPr txBox="1">
            <a:spLocks noChangeArrowheads="1"/>
          </p:cNvSpPr>
          <p:nvPr/>
        </p:nvSpPr>
        <p:spPr bwMode="auto">
          <a:xfrm>
            <a:off x="105006" y="6719712"/>
            <a:ext cx="9723603" cy="47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http://i.timeinc.net/time/daily/2011/1102/singularity_graphic.jpg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2055" y="0"/>
            <a:ext cx="8148505" cy="1343942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6299645" algn="l"/>
              </a:tabLst>
            </a:pPr>
            <a:r>
              <a:rPr lang="en-US" sz="3100" b="1" dirty="0">
                <a:solidFill>
                  <a:schemeClr val="accent2"/>
                </a:solidFill>
                <a:ea typeface="ＭＳ Ｐゴシック" pitchFamily="34" charset="-128"/>
              </a:rPr>
              <a:t/>
            </a:r>
            <a:br>
              <a:rPr lang="en-US" sz="3100" b="1" dirty="0">
                <a:solidFill>
                  <a:schemeClr val="accent2"/>
                </a:solidFill>
                <a:ea typeface="ＭＳ Ｐゴシック" pitchFamily="34" charset="-128"/>
              </a:rPr>
            </a:br>
            <a:r>
              <a:rPr lang="en-US" sz="3100" b="1" dirty="0">
                <a:solidFill>
                  <a:schemeClr val="tx1"/>
                </a:solidFill>
                <a:ea typeface="ＭＳ Ｐゴシック" pitchFamily="34" charset="-128"/>
              </a:rPr>
              <a:t>We need faster, smaller, more efficient chips</a:t>
            </a:r>
          </a:p>
        </p:txBody>
      </p:sp>
      <p:pic>
        <p:nvPicPr>
          <p:cNvPr id="8195" name="Picture 6" descr="MooresLa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037" y="1511936"/>
            <a:ext cx="6660913" cy="388133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336021" y="5627759"/>
            <a:ext cx="9240573" cy="90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en-US" sz="2600" dirty="0">
                <a:latin typeface="Times New Roman" pitchFamily="18" charset="0"/>
              </a:rPr>
              <a:t>By 2020 a transistor in a chip may reach the size of a few atoms. </a:t>
            </a:r>
          </a:p>
          <a:p>
            <a:r>
              <a:rPr lang="en-US" sz="2600" dirty="0">
                <a:solidFill>
                  <a:srgbClr val="FF0000"/>
                </a:solidFill>
                <a:latin typeface="Times New Roman" pitchFamily="18" charset="0"/>
              </a:rPr>
              <a:t>Electronics based on a new paradigm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</a:rPr>
              <a:t>is needed!</a:t>
            </a:r>
          </a:p>
        </p:txBody>
      </p:sp>
    </p:spTree>
    <p:extLst>
      <p:ext uri="{BB962C8B-B14F-4D97-AF65-F5344CB8AC3E}">
        <p14:creationId xmlns:p14="http://schemas.microsoft.com/office/powerpoint/2010/main" xmlns="" val="23295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2770" y="2865437"/>
            <a:ext cx="6357856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763925"/>
            <a:ext cx="6441281" cy="4989036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Electronic memory effect from Mott transition memory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New computational state variables include: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magnetic dipole (e.g., electron or nuclear spin state), </a:t>
            </a:r>
          </a:p>
          <a:p>
            <a:pPr lvl="8">
              <a:buFont typeface="Arial" pitchFamily="34" charset="0"/>
              <a:buChar char="•"/>
            </a:pPr>
            <a:r>
              <a:rPr lang="en-US" sz="2400" dirty="0" smtClean="0"/>
              <a:t>molecular state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/>
              <a:t>phase state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strongly correlated electron state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quantum </a:t>
            </a:r>
            <a:r>
              <a:rPr lang="en-US" sz="2400" dirty="0" err="1" smtClean="0"/>
              <a:t>qubit</a:t>
            </a:r>
            <a:r>
              <a:rPr lang="en-US" sz="24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photon polarization, etc</a:t>
            </a:r>
            <a:endParaRPr lang="en-US" sz="24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80625" cy="1343942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6299645" algn="l"/>
              </a:tabLst>
            </a:pPr>
            <a:r>
              <a:rPr lang="en-US" sz="3100" b="1" dirty="0">
                <a:solidFill>
                  <a:schemeClr val="accent2"/>
                </a:solidFill>
                <a:ea typeface="ＭＳ Ｐゴシック" pitchFamily="34" charset="-128"/>
              </a:rPr>
              <a:t/>
            </a:r>
            <a:br>
              <a:rPr lang="en-US" sz="3100" b="1" dirty="0">
                <a:solidFill>
                  <a:schemeClr val="accent2"/>
                </a:solidFill>
                <a:ea typeface="ＭＳ Ｐゴシック" pitchFamily="34" charset="-128"/>
              </a:rPr>
            </a:br>
            <a:r>
              <a:rPr lang="en-US" sz="3100" b="1" dirty="0" smtClean="0">
                <a:solidFill>
                  <a:schemeClr val="tx1"/>
                </a:solidFill>
                <a:ea typeface="ＭＳ Ｐゴシック" pitchFamily="34" charset="-128"/>
              </a:rPr>
              <a:t>According to the 2007 ITRS, new devices will come from strongly correlated electronic materials</a:t>
            </a:r>
            <a:endParaRPr lang="en-US" sz="3100" b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112" y="5151437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Spintronics</a:t>
            </a:r>
            <a:r>
              <a:rPr lang="en-US" dirty="0" smtClean="0"/>
              <a:t> is an example of using the new spin state variable in addition to charge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9712" y="6523037"/>
            <a:ext cx="50387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http://www.itrs.net/Links/2007ITRS/2007_Chapters/2007_ERD.pdf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260079" y="451481"/>
            <a:ext cx="7236699" cy="77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dirty="0">
                <a:latin typeface="Times New Roman" pitchFamily="18" charset="0"/>
              </a:rPr>
              <a:t>What is </a:t>
            </a:r>
            <a:r>
              <a:rPr lang="en-US" sz="4400" dirty="0" err="1">
                <a:latin typeface="Times New Roman" pitchFamily="18" charset="0"/>
              </a:rPr>
              <a:t>spintronics</a:t>
            </a:r>
            <a:r>
              <a:rPr lang="en-US" sz="4400" dirty="0">
                <a:latin typeface="Times New Roman" pitchFamily="18" charset="0"/>
              </a:rPr>
              <a:t>? And why?</a:t>
            </a:r>
          </a:p>
        </p:txBody>
      </p:sp>
      <p:sp>
        <p:nvSpPr>
          <p:cNvPr id="20483" name="AutoShape 1175"/>
          <p:cNvSpPr>
            <a:spLocks noChangeAspect="1" noChangeArrowheads="1"/>
          </p:cNvSpPr>
          <p:nvPr/>
        </p:nvSpPr>
        <p:spPr bwMode="auto">
          <a:xfrm flipV="1">
            <a:off x="2775672" y="2005414"/>
            <a:ext cx="603788" cy="972958"/>
          </a:xfrm>
          <a:prstGeom prst="curvedLeftArrow">
            <a:avLst>
              <a:gd name="adj1" fmla="val 32232"/>
              <a:gd name="adj2" fmla="val 64464"/>
              <a:gd name="adj3" fmla="val 3333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20484" name="Line 1176"/>
          <p:cNvSpPr>
            <a:spLocks noChangeAspect="1" noChangeShapeType="1"/>
          </p:cNvSpPr>
          <p:nvPr/>
        </p:nvSpPr>
        <p:spPr bwMode="auto">
          <a:xfrm>
            <a:off x="7222698" y="1734176"/>
            <a:ext cx="0" cy="140694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0485" name="AutoShape 1177"/>
          <p:cNvSpPr>
            <a:spLocks noChangeAspect="1" noChangeArrowheads="1"/>
          </p:cNvSpPr>
          <p:nvPr/>
        </p:nvSpPr>
        <p:spPr bwMode="auto">
          <a:xfrm>
            <a:off x="588037" y="4224319"/>
            <a:ext cx="4063752" cy="1839171"/>
          </a:xfrm>
          <a:prstGeom prst="flowChartMagneticDrum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20486" name="AutoShape 1178"/>
          <p:cNvSpPr>
            <a:spLocks noChangeAspect="1" noChangeArrowheads="1"/>
          </p:cNvSpPr>
          <p:nvPr/>
        </p:nvSpPr>
        <p:spPr bwMode="auto">
          <a:xfrm>
            <a:off x="5309829" y="4278567"/>
            <a:ext cx="3788985" cy="1839170"/>
          </a:xfrm>
          <a:prstGeom prst="flowChartMagneticDrum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20487" name="Line 1179"/>
          <p:cNvSpPr>
            <a:spLocks noChangeAspect="1" noChangeShapeType="1"/>
          </p:cNvSpPr>
          <p:nvPr/>
        </p:nvSpPr>
        <p:spPr bwMode="auto">
          <a:xfrm flipV="1">
            <a:off x="2696918" y="1679928"/>
            <a:ext cx="17501" cy="1461188"/>
          </a:xfrm>
          <a:prstGeom prst="line">
            <a:avLst/>
          </a:prstGeom>
          <a:noFill/>
          <a:ln w="1270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2" name="Group 1180"/>
          <p:cNvGrpSpPr>
            <a:grpSpLocks noChangeAspect="1"/>
          </p:cNvGrpSpPr>
          <p:nvPr/>
        </p:nvGrpSpPr>
        <p:grpSpPr bwMode="auto">
          <a:xfrm>
            <a:off x="1027314" y="4439560"/>
            <a:ext cx="2196386" cy="1408689"/>
            <a:chOff x="4224" y="9984"/>
            <a:chExt cx="1920" cy="1248"/>
          </a:xfrm>
        </p:grpSpPr>
        <p:grpSp>
          <p:nvGrpSpPr>
            <p:cNvPr id="3" name="Group 1181"/>
            <p:cNvGrpSpPr>
              <a:grpSpLocks noChangeAspect="1"/>
            </p:cNvGrpSpPr>
            <p:nvPr/>
          </p:nvGrpSpPr>
          <p:grpSpPr bwMode="auto">
            <a:xfrm>
              <a:off x="4224" y="10128"/>
              <a:ext cx="192" cy="480"/>
              <a:chOff x="4608" y="9648"/>
              <a:chExt cx="192" cy="480"/>
            </a:xfrm>
          </p:grpSpPr>
          <p:sp>
            <p:nvSpPr>
              <p:cNvPr id="20585" name="Line 118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Oval 1183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548" name="Line 1184"/>
            <p:cNvSpPr>
              <a:spLocks noChangeAspect="1" noChangeShapeType="1"/>
            </p:cNvSpPr>
            <p:nvPr/>
          </p:nvSpPr>
          <p:spPr bwMode="auto">
            <a:xfrm>
              <a:off x="4560" y="10080"/>
              <a:ext cx="0" cy="48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Oval 1185"/>
            <p:cNvSpPr>
              <a:spLocks noChangeAspect="1" noChangeArrowheads="1"/>
            </p:cNvSpPr>
            <p:nvPr/>
          </p:nvSpPr>
          <p:spPr bwMode="auto">
            <a:xfrm>
              <a:off x="4464" y="10176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751" tIns="9876" rIns="19751" bIns="9876" anchor="ctr"/>
            <a:lstStyle/>
            <a:p>
              <a:pPr algn="ctr" defTabSz="216988" eaLnBrk="0" hangingPunct="0"/>
              <a:endParaRPr lang="en-US" sz="7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0550" name="Line 1186"/>
            <p:cNvSpPr>
              <a:spLocks noChangeAspect="1" noChangeShapeType="1"/>
            </p:cNvSpPr>
            <p:nvPr/>
          </p:nvSpPr>
          <p:spPr bwMode="auto">
            <a:xfrm>
              <a:off x="4416" y="10656"/>
              <a:ext cx="0" cy="48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Oval 1187"/>
            <p:cNvSpPr>
              <a:spLocks noChangeAspect="1" noChangeArrowheads="1"/>
            </p:cNvSpPr>
            <p:nvPr/>
          </p:nvSpPr>
          <p:spPr bwMode="auto">
            <a:xfrm>
              <a:off x="4320" y="10752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751" tIns="9876" rIns="19751" bIns="9876" anchor="ctr"/>
            <a:lstStyle/>
            <a:p>
              <a:pPr algn="ctr" defTabSz="216988" eaLnBrk="0" hangingPunct="0"/>
              <a:endParaRPr lang="en-US" sz="7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0552" name="Line 1188"/>
            <p:cNvSpPr>
              <a:spLocks noChangeAspect="1" noChangeShapeType="1"/>
            </p:cNvSpPr>
            <p:nvPr/>
          </p:nvSpPr>
          <p:spPr bwMode="auto">
            <a:xfrm>
              <a:off x="4752" y="10176"/>
              <a:ext cx="0" cy="48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Oval 1189"/>
            <p:cNvSpPr>
              <a:spLocks noChangeAspect="1" noChangeArrowheads="1"/>
            </p:cNvSpPr>
            <p:nvPr/>
          </p:nvSpPr>
          <p:spPr bwMode="auto">
            <a:xfrm>
              <a:off x="4656" y="10272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751" tIns="9876" rIns="19751" bIns="9876" anchor="ctr"/>
            <a:lstStyle/>
            <a:p>
              <a:pPr algn="ctr" defTabSz="216988" eaLnBrk="0" hangingPunct="0"/>
              <a:endParaRPr lang="en-US" sz="7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0554" name="Line 1190"/>
            <p:cNvSpPr>
              <a:spLocks noChangeAspect="1" noChangeShapeType="1"/>
            </p:cNvSpPr>
            <p:nvPr/>
          </p:nvSpPr>
          <p:spPr bwMode="auto">
            <a:xfrm>
              <a:off x="5280" y="10560"/>
              <a:ext cx="0" cy="48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Oval 1191"/>
            <p:cNvSpPr>
              <a:spLocks noChangeAspect="1" noChangeArrowheads="1"/>
            </p:cNvSpPr>
            <p:nvPr/>
          </p:nvSpPr>
          <p:spPr bwMode="auto">
            <a:xfrm>
              <a:off x="5184" y="10656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751" tIns="9876" rIns="19751" bIns="9876" anchor="ctr"/>
            <a:lstStyle/>
            <a:p>
              <a:pPr algn="ctr" defTabSz="216988" eaLnBrk="0" hangingPunct="0"/>
              <a:endParaRPr lang="en-US" sz="7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0556" name="Line 1192"/>
            <p:cNvSpPr>
              <a:spLocks noChangeAspect="1" noChangeShapeType="1"/>
            </p:cNvSpPr>
            <p:nvPr/>
          </p:nvSpPr>
          <p:spPr bwMode="auto">
            <a:xfrm>
              <a:off x="5376" y="10032"/>
              <a:ext cx="0" cy="48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Oval 1193"/>
            <p:cNvSpPr>
              <a:spLocks noChangeAspect="1" noChangeArrowheads="1"/>
            </p:cNvSpPr>
            <p:nvPr/>
          </p:nvSpPr>
          <p:spPr bwMode="auto">
            <a:xfrm>
              <a:off x="5280" y="10128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751" tIns="9876" rIns="19751" bIns="9876" anchor="ctr"/>
            <a:lstStyle/>
            <a:p>
              <a:pPr algn="ctr" defTabSz="216988" eaLnBrk="0" hangingPunct="0"/>
              <a:endParaRPr lang="en-US" sz="7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1194"/>
            <p:cNvGrpSpPr>
              <a:grpSpLocks noChangeAspect="1"/>
            </p:cNvGrpSpPr>
            <p:nvPr/>
          </p:nvGrpSpPr>
          <p:grpSpPr bwMode="auto">
            <a:xfrm>
              <a:off x="4800" y="10464"/>
              <a:ext cx="192" cy="480"/>
              <a:chOff x="4608" y="9648"/>
              <a:chExt cx="192" cy="480"/>
            </a:xfrm>
          </p:grpSpPr>
          <p:sp>
            <p:nvSpPr>
              <p:cNvPr id="20583" name="Line 11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" name="Oval 1196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" name="Group 1197"/>
            <p:cNvGrpSpPr>
              <a:grpSpLocks noChangeAspect="1"/>
            </p:cNvGrpSpPr>
            <p:nvPr/>
          </p:nvGrpSpPr>
          <p:grpSpPr bwMode="auto">
            <a:xfrm>
              <a:off x="5040" y="10128"/>
              <a:ext cx="192" cy="480"/>
              <a:chOff x="4608" y="9648"/>
              <a:chExt cx="192" cy="480"/>
            </a:xfrm>
          </p:grpSpPr>
          <p:sp>
            <p:nvSpPr>
              <p:cNvPr id="20581" name="Line 11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2" name="Oval 1199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1200"/>
            <p:cNvGrpSpPr>
              <a:grpSpLocks noChangeAspect="1"/>
            </p:cNvGrpSpPr>
            <p:nvPr/>
          </p:nvGrpSpPr>
          <p:grpSpPr bwMode="auto">
            <a:xfrm>
              <a:off x="5952" y="10320"/>
              <a:ext cx="192" cy="480"/>
              <a:chOff x="4608" y="9648"/>
              <a:chExt cx="192" cy="480"/>
            </a:xfrm>
          </p:grpSpPr>
          <p:sp>
            <p:nvSpPr>
              <p:cNvPr id="20579" name="Line 120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Oval 1202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" name="Group 1203"/>
            <p:cNvGrpSpPr>
              <a:grpSpLocks noChangeAspect="1"/>
            </p:cNvGrpSpPr>
            <p:nvPr/>
          </p:nvGrpSpPr>
          <p:grpSpPr bwMode="auto">
            <a:xfrm>
              <a:off x="5664" y="10464"/>
              <a:ext cx="192" cy="480"/>
              <a:chOff x="4608" y="9648"/>
              <a:chExt cx="192" cy="480"/>
            </a:xfrm>
          </p:grpSpPr>
          <p:sp>
            <p:nvSpPr>
              <p:cNvPr id="20577" name="Line 12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Oval 1205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" name="Group 1206"/>
            <p:cNvGrpSpPr>
              <a:grpSpLocks noChangeAspect="1"/>
            </p:cNvGrpSpPr>
            <p:nvPr/>
          </p:nvGrpSpPr>
          <p:grpSpPr bwMode="auto">
            <a:xfrm>
              <a:off x="5472" y="10704"/>
              <a:ext cx="192" cy="480"/>
              <a:chOff x="4608" y="9648"/>
              <a:chExt cx="192" cy="480"/>
            </a:xfrm>
          </p:grpSpPr>
          <p:sp>
            <p:nvSpPr>
              <p:cNvPr id="20575" name="Line 12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6" name="Oval 1208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9" name="Group 1209"/>
            <p:cNvGrpSpPr>
              <a:grpSpLocks noChangeAspect="1"/>
            </p:cNvGrpSpPr>
            <p:nvPr/>
          </p:nvGrpSpPr>
          <p:grpSpPr bwMode="auto">
            <a:xfrm>
              <a:off x="4944" y="10704"/>
              <a:ext cx="192" cy="480"/>
              <a:chOff x="4608" y="9648"/>
              <a:chExt cx="192" cy="480"/>
            </a:xfrm>
          </p:grpSpPr>
          <p:sp>
            <p:nvSpPr>
              <p:cNvPr id="20573" name="Line 12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4" name="Oval 1211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" name="Group 1212"/>
            <p:cNvGrpSpPr>
              <a:grpSpLocks noChangeAspect="1"/>
            </p:cNvGrpSpPr>
            <p:nvPr/>
          </p:nvGrpSpPr>
          <p:grpSpPr bwMode="auto">
            <a:xfrm>
              <a:off x="4560" y="10608"/>
              <a:ext cx="192" cy="480"/>
              <a:chOff x="4608" y="9648"/>
              <a:chExt cx="192" cy="480"/>
            </a:xfrm>
          </p:grpSpPr>
          <p:sp>
            <p:nvSpPr>
              <p:cNvPr id="20571" name="Line 12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Oval 1214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565" name="Line 1215"/>
            <p:cNvSpPr>
              <a:spLocks noChangeAspect="1" noChangeShapeType="1"/>
            </p:cNvSpPr>
            <p:nvPr/>
          </p:nvSpPr>
          <p:spPr bwMode="auto">
            <a:xfrm>
              <a:off x="5952" y="10752"/>
              <a:ext cx="0" cy="48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Oval 1216"/>
            <p:cNvSpPr>
              <a:spLocks noChangeAspect="1" noChangeArrowheads="1"/>
            </p:cNvSpPr>
            <p:nvPr/>
          </p:nvSpPr>
          <p:spPr bwMode="auto">
            <a:xfrm>
              <a:off x="5856" y="10848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751" tIns="9876" rIns="19751" bIns="9876" anchor="ctr"/>
            <a:lstStyle/>
            <a:p>
              <a:pPr algn="ctr" defTabSz="216988" eaLnBrk="0" hangingPunct="0"/>
              <a:endParaRPr lang="en-US" sz="7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0567" name="Line 1217"/>
            <p:cNvSpPr>
              <a:spLocks noChangeAspect="1" noChangeShapeType="1"/>
            </p:cNvSpPr>
            <p:nvPr/>
          </p:nvSpPr>
          <p:spPr bwMode="auto">
            <a:xfrm>
              <a:off x="5616" y="10080"/>
              <a:ext cx="0" cy="48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Oval 1218"/>
            <p:cNvSpPr>
              <a:spLocks noChangeAspect="1" noChangeArrowheads="1"/>
            </p:cNvSpPr>
            <p:nvPr/>
          </p:nvSpPr>
          <p:spPr bwMode="auto">
            <a:xfrm>
              <a:off x="5520" y="10176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751" tIns="9876" rIns="19751" bIns="9876" anchor="ctr"/>
            <a:lstStyle/>
            <a:p>
              <a:pPr algn="ctr" defTabSz="216988" eaLnBrk="0" hangingPunct="0"/>
              <a:endParaRPr lang="en-US" sz="7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0569" name="Line 1219"/>
            <p:cNvSpPr>
              <a:spLocks noChangeAspect="1" noChangeShapeType="1"/>
            </p:cNvSpPr>
            <p:nvPr/>
          </p:nvSpPr>
          <p:spPr bwMode="auto">
            <a:xfrm>
              <a:off x="5904" y="9984"/>
              <a:ext cx="0" cy="48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Oval 1220"/>
            <p:cNvSpPr>
              <a:spLocks noChangeAspect="1" noChangeArrowheads="1"/>
            </p:cNvSpPr>
            <p:nvPr/>
          </p:nvSpPr>
          <p:spPr bwMode="auto">
            <a:xfrm>
              <a:off x="5808" y="10080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751" tIns="9876" rIns="19751" bIns="9876" anchor="ctr"/>
            <a:lstStyle/>
            <a:p>
              <a:pPr algn="ctr" defTabSz="216988" eaLnBrk="0" hangingPunct="0"/>
              <a:endParaRPr lang="en-US" sz="7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" name="Group 1221"/>
          <p:cNvGrpSpPr>
            <a:grpSpLocks noChangeAspect="1"/>
          </p:cNvGrpSpPr>
          <p:nvPr/>
        </p:nvGrpSpPr>
        <p:grpSpPr bwMode="auto">
          <a:xfrm>
            <a:off x="5420087" y="4493807"/>
            <a:ext cx="2691667" cy="1300195"/>
            <a:chOff x="7056" y="9792"/>
            <a:chExt cx="2352" cy="1152"/>
          </a:xfrm>
        </p:grpSpPr>
        <p:grpSp>
          <p:nvGrpSpPr>
            <p:cNvPr id="12" name="Group 1222"/>
            <p:cNvGrpSpPr>
              <a:grpSpLocks noChangeAspect="1"/>
            </p:cNvGrpSpPr>
            <p:nvPr/>
          </p:nvGrpSpPr>
          <p:grpSpPr bwMode="auto">
            <a:xfrm>
              <a:off x="7296" y="9888"/>
              <a:ext cx="192" cy="480"/>
              <a:chOff x="4608" y="9648"/>
              <a:chExt cx="192" cy="480"/>
            </a:xfrm>
          </p:grpSpPr>
          <p:sp>
            <p:nvSpPr>
              <p:cNvPr id="20545" name="Line 122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Oval 1224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" name="Group 1225"/>
            <p:cNvGrpSpPr>
              <a:grpSpLocks noChangeAspect="1"/>
            </p:cNvGrpSpPr>
            <p:nvPr/>
          </p:nvGrpSpPr>
          <p:grpSpPr bwMode="auto">
            <a:xfrm>
              <a:off x="7536" y="9792"/>
              <a:ext cx="192" cy="480"/>
              <a:chOff x="4608" y="9648"/>
              <a:chExt cx="192" cy="480"/>
            </a:xfrm>
          </p:grpSpPr>
          <p:sp>
            <p:nvSpPr>
              <p:cNvPr id="20543" name="Line 122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Oval 1227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4" name="Group 1228"/>
            <p:cNvGrpSpPr>
              <a:grpSpLocks noChangeAspect="1"/>
            </p:cNvGrpSpPr>
            <p:nvPr/>
          </p:nvGrpSpPr>
          <p:grpSpPr bwMode="auto">
            <a:xfrm>
              <a:off x="7824" y="9936"/>
              <a:ext cx="192" cy="480"/>
              <a:chOff x="4608" y="9648"/>
              <a:chExt cx="192" cy="480"/>
            </a:xfrm>
          </p:grpSpPr>
          <p:sp>
            <p:nvSpPr>
              <p:cNvPr id="20541" name="Line 122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Oval 1230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1231"/>
            <p:cNvGrpSpPr>
              <a:grpSpLocks noChangeAspect="1"/>
            </p:cNvGrpSpPr>
            <p:nvPr/>
          </p:nvGrpSpPr>
          <p:grpSpPr bwMode="auto">
            <a:xfrm>
              <a:off x="8112" y="9840"/>
              <a:ext cx="192" cy="480"/>
              <a:chOff x="4608" y="9648"/>
              <a:chExt cx="192" cy="480"/>
            </a:xfrm>
          </p:grpSpPr>
          <p:sp>
            <p:nvSpPr>
              <p:cNvPr id="20539" name="Line 12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Oval 1233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1234"/>
            <p:cNvGrpSpPr>
              <a:grpSpLocks noChangeAspect="1"/>
            </p:cNvGrpSpPr>
            <p:nvPr/>
          </p:nvGrpSpPr>
          <p:grpSpPr bwMode="auto">
            <a:xfrm>
              <a:off x="7440" y="10320"/>
              <a:ext cx="192" cy="480"/>
              <a:chOff x="4608" y="9648"/>
              <a:chExt cx="192" cy="480"/>
            </a:xfrm>
          </p:grpSpPr>
          <p:sp>
            <p:nvSpPr>
              <p:cNvPr id="20537" name="Line 123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Oval 1236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" name="Group 1237"/>
            <p:cNvGrpSpPr>
              <a:grpSpLocks noChangeAspect="1"/>
            </p:cNvGrpSpPr>
            <p:nvPr/>
          </p:nvGrpSpPr>
          <p:grpSpPr bwMode="auto">
            <a:xfrm>
              <a:off x="7728" y="10368"/>
              <a:ext cx="192" cy="480"/>
              <a:chOff x="4608" y="9648"/>
              <a:chExt cx="192" cy="480"/>
            </a:xfrm>
          </p:grpSpPr>
          <p:sp>
            <p:nvSpPr>
              <p:cNvPr id="20535" name="Line 123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Oval 1239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8" name="Group 1240"/>
            <p:cNvGrpSpPr>
              <a:grpSpLocks noChangeAspect="1"/>
            </p:cNvGrpSpPr>
            <p:nvPr/>
          </p:nvGrpSpPr>
          <p:grpSpPr bwMode="auto">
            <a:xfrm>
              <a:off x="8064" y="10272"/>
              <a:ext cx="192" cy="480"/>
              <a:chOff x="4608" y="9648"/>
              <a:chExt cx="192" cy="480"/>
            </a:xfrm>
          </p:grpSpPr>
          <p:sp>
            <p:nvSpPr>
              <p:cNvPr id="20533" name="Line 12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4" name="Oval 1242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9" name="Group 1243"/>
            <p:cNvGrpSpPr>
              <a:grpSpLocks noChangeAspect="1"/>
            </p:cNvGrpSpPr>
            <p:nvPr/>
          </p:nvGrpSpPr>
          <p:grpSpPr bwMode="auto">
            <a:xfrm>
              <a:off x="8448" y="9936"/>
              <a:ext cx="192" cy="480"/>
              <a:chOff x="4608" y="9648"/>
              <a:chExt cx="192" cy="480"/>
            </a:xfrm>
          </p:grpSpPr>
          <p:sp>
            <p:nvSpPr>
              <p:cNvPr id="20531" name="Line 124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2" name="Oval 1245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" name="Group 1246"/>
            <p:cNvGrpSpPr>
              <a:grpSpLocks noChangeAspect="1"/>
            </p:cNvGrpSpPr>
            <p:nvPr/>
          </p:nvGrpSpPr>
          <p:grpSpPr bwMode="auto">
            <a:xfrm>
              <a:off x="8304" y="10320"/>
              <a:ext cx="192" cy="480"/>
              <a:chOff x="4608" y="9648"/>
              <a:chExt cx="192" cy="480"/>
            </a:xfrm>
          </p:grpSpPr>
          <p:sp>
            <p:nvSpPr>
              <p:cNvPr id="20529" name="Line 124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0" name="Oval 1248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1" name="Group 1249"/>
            <p:cNvGrpSpPr>
              <a:grpSpLocks noChangeAspect="1"/>
            </p:cNvGrpSpPr>
            <p:nvPr/>
          </p:nvGrpSpPr>
          <p:grpSpPr bwMode="auto">
            <a:xfrm>
              <a:off x="8736" y="9840"/>
              <a:ext cx="192" cy="480"/>
              <a:chOff x="4608" y="9648"/>
              <a:chExt cx="192" cy="480"/>
            </a:xfrm>
          </p:grpSpPr>
          <p:sp>
            <p:nvSpPr>
              <p:cNvPr id="20527" name="Line 125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Oval 1251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2" name="Group 1252"/>
            <p:cNvGrpSpPr>
              <a:grpSpLocks noChangeAspect="1"/>
            </p:cNvGrpSpPr>
            <p:nvPr/>
          </p:nvGrpSpPr>
          <p:grpSpPr bwMode="auto">
            <a:xfrm>
              <a:off x="8640" y="10368"/>
              <a:ext cx="192" cy="480"/>
              <a:chOff x="4608" y="9648"/>
              <a:chExt cx="192" cy="480"/>
            </a:xfrm>
          </p:grpSpPr>
          <p:sp>
            <p:nvSpPr>
              <p:cNvPr id="20525" name="Line 125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Oval 1254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" name="Group 1255"/>
            <p:cNvGrpSpPr>
              <a:grpSpLocks noChangeAspect="1"/>
            </p:cNvGrpSpPr>
            <p:nvPr/>
          </p:nvGrpSpPr>
          <p:grpSpPr bwMode="auto">
            <a:xfrm>
              <a:off x="7056" y="9984"/>
              <a:ext cx="192" cy="480"/>
              <a:chOff x="4608" y="9648"/>
              <a:chExt cx="192" cy="480"/>
            </a:xfrm>
          </p:grpSpPr>
          <p:sp>
            <p:nvSpPr>
              <p:cNvPr id="20523" name="Line 125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Oval 1257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4" name="Group 1258"/>
            <p:cNvGrpSpPr>
              <a:grpSpLocks noChangeAspect="1"/>
            </p:cNvGrpSpPr>
            <p:nvPr/>
          </p:nvGrpSpPr>
          <p:grpSpPr bwMode="auto">
            <a:xfrm>
              <a:off x="7248" y="10464"/>
              <a:ext cx="192" cy="480"/>
              <a:chOff x="4608" y="9648"/>
              <a:chExt cx="192" cy="480"/>
            </a:xfrm>
          </p:grpSpPr>
          <p:sp>
            <p:nvSpPr>
              <p:cNvPr id="20521" name="Line 12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Oval 1260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5" name="Group 1261"/>
            <p:cNvGrpSpPr>
              <a:grpSpLocks noChangeAspect="1"/>
            </p:cNvGrpSpPr>
            <p:nvPr/>
          </p:nvGrpSpPr>
          <p:grpSpPr bwMode="auto">
            <a:xfrm>
              <a:off x="8928" y="10368"/>
              <a:ext cx="192" cy="480"/>
              <a:chOff x="4608" y="9648"/>
              <a:chExt cx="192" cy="480"/>
            </a:xfrm>
          </p:grpSpPr>
          <p:sp>
            <p:nvSpPr>
              <p:cNvPr id="20519" name="Line 12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Oval 1263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6" name="Group 1264"/>
            <p:cNvGrpSpPr>
              <a:grpSpLocks noChangeAspect="1"/>
            </p:cNvGrpSpPr>
            <p:nvPr/>
          </p:nvGrpSpPr>
          <p:grpSpPr bwMode="auto">
            <a:xfrm>
              <a:off x="9024" y="9792"/>
              <a:ext cx="192" cy="480"/>
              <a:chOff x="4608" y="9648"/>
              <a:chExt cx="192" cy="480"/>
            </a:xfrm>
          </p:grpSpPr>
          <p:sp>
            <p:nvSpPr>
              <p:cNvPr id="20517" name="Line 12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Oval 1266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" name="Group 1267"/>
            <p:cNvGrpSpPr>
              <a:grpSpLocks noChangeAspect="1"/>
            </p:cNvGrpSpPr>
            <p:nvPr/>
          </p:nvGrpSpPr>
          <p:grpSpPr bwMode="auto">
            <a:xfrm>
              <a:off x="9216" y="10320"/>
              <a:ext cx="192" cy="480"/>
              <a:chOff x="4608" y="9648"/>
              <a:chExt cx="192" cy="480"/>
            </a:xfrm>
          </p:grpSpPr>
          <p:sp>
            <p:nvSpPr>
              <p:cNvPr id="20515" name="Line 12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704" y="9648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00C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Oval 1269"/>
              <p:cNvSpPr>
                <a:spLocks noChangeAspect="1" noChangeArrowheads="1"/>
              </p:cNvSpPr>
              <p:nvPr/>
            </p:nvSpPr>
            <p:spPr bwMode="auto">
              <a:xfrm>
                <a:off x="4608" y="9840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9751" tIns="9876" rIns="19751" bIns="9876" anchor="ctr"/>
              <a:lstStyle/>
              <a:p>
                <a:pPr algn="ctr" defTabSz="216988" eaLnBrk="0" hangingPunct="0"/>
                <a:endParaRPr lang="en-US" sz="7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0490" name="AutoShape 1270"/>
          <p:cNvSpPr>
            <a:spLocks noChangeAspect="1" noChangeArrowheads="1"/>
          </p:cNvSpPr>
          <p:nvPr/>
        </p:nvSpPr>
        <p:spPr bwMode="auto">
          <a:xfrm>
            <a:off x="3498468" y="4656551"/>
            <a:ext cx="1592599" cy="1137451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20491" name="AutoShape 1271"/>
          <p:cNvSpPr>
            <a:spLocks noChangeAspect="1" noChangeArrowheads="1"/>
          </p:cNvSpPr>
          <p:nvPr/>
        </p:nvSpPr>
        <p:spPr bwMode="auto">
          <a:xfrm>
            <a:off x="8166007" y="4602303"/>
            <a:ext cx="1592599" cy="1137451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20492" name="Text Box 1272"/>
          <p:cNvSpPr txBox="1">
            <a:spLocks noChangeAspect="1" noChangeArrowheads="1"/>
          </p:cNvSpPr>
          <p:nvPr/>
        </p:nvSpPr>
        <p:spPr bwMode="auto">
          <a:xfrm>
            <a:off x="611577" y="6215733"/>
            <a:ext cx="3801408" cy="85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1772" tIns="10886" rIns="21772" bIns="10886">
            <a:spAutoFit/>
          </a:bodyPr>
          <a:lstStyle>
            <a:lvl1pPr defTabSz="19685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1pPr>
            <a:lvl2pPr marL="742950" indent="-285750" defTabSz="19685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2pPr>
            <a:lvl3pPr marL="1143000" indent="-228600" defTabSz="19685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3pPr>
            <a:lvl4pPr marL="1600200" indent="-228600" defTabSz="19685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4pPr>
            <a:lvl5pPr marL="2057400" indent="-228600" defTabSz="19685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5pPr>
            <a:lvl6pPr marL="25146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6pPr>
            <a:lvl7pPr marL="29718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7pPr>
            <a:lvl8pPr marL="34290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8pPr>
            <a:lvl9pPr marL="38862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Spin-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unpolarized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current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Electrons move with random spin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orientation</a:t>
            </a:r>
          </a:p>
        </p:txBody>
      </p:sp>
      <p:sp>
        <p:nvSpPr>
          <p:cNvPr id="20493" name="Text Box 1273"/>
          <p:cNvSpPr txBox="1">
            <a:spLocks noChangeAspect="1" noChangeArrowheads="1"/>
          </p:cNvSpPr>
          <p:nvPr/>
        </p:nvSpPr>
        <p:spPr bwMode="auto">
          <a:xfrm>
            <a:off x="5719751" y="6215733"/>
            <a:ext cx="3544928" cy="85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1772" tIns="10886" rIns="21772" bIns="10886">
            <a:spAutoFit/>
          </a:bodyPr>
          <a:lstStyle>
            <a:lvl1pPr defTabSz="19685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1pPr>
            <a:lvl2pPr marL="742950" indent="-285750" defTabSz="19685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2pPr>
            <a:lvl3pPr marL="1143000" indent="-228600" defTabSz="19685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3pPr>
            <a:lvl4pPr marL="1600200" indent="-228600" defTabSz="19685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4pPr>
            <a:lvl5pPr marL="2057400" indent="-228600" defTabSz="19685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5pPr>
            <a:lvl6pPr marL="25146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6pPr>
            <a:lvl7pPr marL="29718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7pPr>
            <a:lvl8pPr marL="34290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8pPr>
            <a:lvl9pPr marL="3886200" indent="-228600" defTabSz="1968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Spin-polarized current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Electrons move with same spin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orientation</a:t>
            </a:r>
          </a:p>
        </p:txBody>
      </p:sp>
      <p:sp>
        <p:nvSpPr>
          <p:cNvPr id="20494" name="AutoShape 1276"/>
          <p:cNvSpPr>
            <a:spLocks noChangeAspect="1" noChangeArrowheads="1"/>
          </p:cNvSpPr>
          <p:nvPr/>
        </p:nvSpPr>
        <p:spPr bwMode="auto">
          <a:xfrm>
            <a:off x="2007375" y="2112160"/>
            <a:ext cx="747296" cy="974708"/>
          </a:xfrm>
          <a:prstGeom prst="curvedRightArrow">
            <a:avLst>
              <a:gd name="adj1" fmla="val 26089"/>
              <a:gd name="adj2" fmla="val 52178"/>
              <a:gd name="adj3" fmla="val 3333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20495" name="Oval 1277"/>
          <p:cNvSpPr>
            <a:spLocks noChangeAspect="1" noChangeArrowheads="1"/>
          </p:cNvSpPr>
          <p:nvPr/>
        </p:nvSpPr>
        <p:spPr bwMode="auto">
          <a:xfrm>
            <a:off x="2399399" y="2112160"/>
            <a:ext cx="595037" cy="5897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1772" tIns="10886" rIns="21772" bIns="10886" anchor="ctr"/>
          <a:lstStyle/>
          <a:p>
            <a:pPr algn="ctr" defTabSz="216988" eaLnBrk="0" hangingPunct="0"/>
            <a:endParaRPr lang="en-US" sz="7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496" name="AutoShape 1278"/>
          <p:cNvSpPr>
            <a:spLocks noChangeAspect="1" noChangeArrowheads="1"/>
          </p:cNvSpPr>
          <p:nvPr/>
        </p:nvSpPr>
        <p:spPr bwMode="auto">
          <a:xfrm rot="1133" flipH="1">
            <a:off x="7222698" y="2005414"/>
            <a:ext cx="714044" cy="972958"/>
          </a:xfrm>
          <a:prstGeom prst="curvedRightArrow">
            <a:avLst>
              <a:gd name="adj1" fmla="val 27255"/>
              <a:gd name="adj2" fmla="val 54510"/>
              <a:gd name="adj3" fmla="val 3333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20497" name="AutoShape 1279"/>
          <p:cNvSpPr>
            <a:spLocks noChangeAspect="1" noChangeArrowheads="1"/>
          </p:cNvSpPr>
          <p:nvPr/>
        </p:nvSpPr>
        <p:spPr bwMode="auto">
          <a:xfrm flipH="1" flipV="1">
            <a:off x="6400147" y="1896919"/>
            <a:ext cx="768297" cy="972958"/>
          </a:xfrm>
          <a:prstGeom prst="curvedLeftArrow">
            <a:avLst>
              <a:gd name="adj1" fmla="val 25330"/>
              <a:gd name="adj2" fmla="val 50661"/>
              <a:gd name="adj3" fmla="val 3333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20498" name="Oval 1280"/>
          <p:cNvSpPr>
            <a:spLocks noChangeAspect="1" noChangeArrowheads="1"/>
          </p:cNvSpPr>
          <p:nvPr/>
        </p:nvSpPr>
        <p:spPr bwMode="auto">
          <a:xfrm>
            <a:off x="6898928" y="1968666"/>
            <a:ext cx="609038" cy="5792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1772" tIns="10886" rIns="21772" bIns="10886" anchor="ctr"/>
          <a:lstStyle/>
          <a:p>
            <a:pPr algn="ctr" defTabSz="216988" eaLnBrk="0" hangingPunct="0"/>
            <a:endParaRPr lang="en-US" sz="7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3512" y="335985"/>
            <a:ext cx="7312952" cy="925711"/>
          </a:xfr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9207" tIns="51588" rIns="99207" bIns="51588" numCol="1" anchor="ctr" anchorCtr="0" compatLnSpc="1">
            <a:prstTxWarp prst="textNoShape">
              <a:avLst/>
            </a:prstTxWarp>
          </a:bodyPr>
          <a:lstStyle/>
          <a:p>
            <a:pPr defTabSz="503972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sz="3100" b="1" dirty="0">
                <a:solidFill>
                  <a:srgbClr val="008000"/>
                </a:solidFill>
                <a:ea typeface="ＭＳ Ｐゴシック" pitchFamily="34" charset="-128"/>
              </a:rPr>
              <a:t>Devices based on “static” spins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176073" y="1931918"/>
            <a:ext cx="4872302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>
            <a:lvl1pPr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35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2016" y="1259946"/>
            <a:ext cx="6636411" cy="152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7" tIns="51588" rIns="99207" bIns="51588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653"/>
              </a:spcBef>
              <a:buClr>
                <a:srgbClr val="000000"/>
              </a:buClr>
              <a:buSzPct val="100000"/>
            </a:pPr>
            <a:r>
              <a:rPr lang="en-GB" sz="2600" dirty="0">
                <a:solidFill>
                  <a:srgbClr val="000000"/>
                </a:solidFill>
                <a:latin typeface="Arial" pitchFamily="34" charset="0"/>
              </a:rPr>
              <a:t>Giant magneto-resistance hard-disks</a:t>
            </a:r>
          </a:p>
          <a:p>
            <a:pPr eaLnBrk="1" hangingPunct="1">
              <a:lnSpc>
                <a:spcPct val="93000"/>
              </a:lnSpc>
              <a:spcBef>
                <a:spcPts val="1378"/>
              </a:spcBef>
              <a:buClr>
                <a:srgbClr val="000000"/>
              </a:buClr>
              <a:buSzPct val="100000"/>
            </a:pPr>
            <a:r>
              <a:rPr lang="en-GB" sz="2600" b="0" dirty="0">
                <a:solidFill>
                  <a:srgbClr val="000000"/>
                </a:solidFill>
                <a:latin typeface="Arial" pitchFamily="34" charset="0"/>
              </a:rPr>
              <a:t>      </a:t>
            </a:r>
            <a:r>
              <a:rPr lang="en-GB" sz="2200" b="0" dirty="0">
                <a:solidFill>
                  <a:srgbClr val="000000"/>
                </a:solidFill>
                <a:latin typeface="Times New Roman" pitchFamily="18" charset="0"/>
              </a:rPr>
              <a:t>GMR effect (1988)</a:t>
            </a:r>
          </a:p>
          <a:p>
            <a:pPr eaLnBrk="1" hangingPunct="1">
              <a:lnSpc>
                <a:spcPct val="93000"/>
              </a:lnSpc>
              <a:spcBef>
                <a:spcPts val="1378"/>
              </a:spcBef>
              <a:buClr>
                <a:srgbClr val="000000"/>
              </a:buClr>
              <a:buSzPct val="100000"/>
            </a:pPr>
            <a:r>
              <a:rPr lang="en-GB" sz="2200" b="0" dirty="0">
                <a:solidFill>
                  <a:srgbClr val="000000"/>
                </a:solidFill>
                <a:latin typeface="Times New Roman" pitchFamily="18" charset="0"/>
              </a:rPr>
              <a:t>        IBM hard disk (1997)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232511" y="3023870"/>
            <a:ext cx="588036" cy="755968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 sz="3500" dirty="0">
              <a:latin typeface="Times New Roman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300390" y="6889455"/>
            <a:ext cx="3108193" cy="41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7" tIns="51588" rIns="99207" bIns="51588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accent2"/>
                </a:solidFill>
                <a:latin typeface="Bitstream Vera San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378"/>
              </a:spcBef>
              <a:buClr>
                <a:srgbClr val="000000"/>
              </a:buClr>
              <a:buSzPct val="100000"/>
            </a:pPr>
            <a:r>
              <a:rPr lang="en-GB" sz="2200" b="0" dirty="0">
                <a:solidFill>
                  <a:srgbClr val="FF0000"/>
                </a:solidFill>
                <a:latin typeface="Times New Roman" pitchFamily="18" charset="0"/>
              </a:rPr>
              <a:t>[</a:t>
            </a:r>
            <a:r>
              <a:rPr lang="en-GB" sz="2200" b="0" dirty="0" err="1">
                <a:solidFill>
                  <a:srgbClr val="FF0000"/>
                </a:solidFill>
                <a:latin typeface="Times New Roman" pitchFamily="18" charset="0"/>
              </a:rPr>
              <a:t>Prinz</a:t>
            </a:r>
            <a:r>
              <a:rPr lang="en-GB" sz="2200" b="0" dirty="0">
                <a:solidFill>
                  <a:srgbClr val="FF0000"/>
                </a:solidFill>
                <a:latin typeface="Times New Roman" pitchFamily="18" charset="0"/>
              </a:rPr>
              <a:t>, Science 1998]</a:t>
            </a:r>
            <a:r>
              <a:rPr lang="en-GB" sz="2200" b="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26" y="3023870"/>
            <a:ext cx="4284266" cy="338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297" y="4621552"/>
            <a:ext cx="4536281" cy="2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1144" y="251990"/>
            <a:ext cx="3729481" cy="402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4791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1126</Words>
  <Application>Microsoft Office PowerPoint</Application>
  <PresentationFormat>Custom</PresentationFormat>
  <Paragraphs>211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 We need faster, smaller, more efficient chips</vt:lpstr>
      <vt:lpstr> According to the 2007 ITRS, new devices will come from strongly correlated electronic materials</vt:lpstr>
      <vt:lpstr>Slide 8</vt:lpstr>
      <vt:lpstr>Devices based on “static” spins</vt:lpstr>
      <vt:lpstr>Devices based on spin-polarized currents</vt:lpstr>
      <vt:lpstr>Slide 11</vt:lpstr>
      <vt:lpstr>Complex Emergent Phenomena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Mark Jarrell</cp:lastModifiedBy>
  <cp:revision>45</cp:revision>
  <dcterms:modified xsi:type="dcterms:W3CDTF">2015-01-19T23:47:51Z</dcterms:modified>
</cp:coreProperties>
</file>